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147483468" r:id="rId2"/>
    <p:sldId id="280" r:id="rId3"/>
    <p:sldId id="2147483488" r:id="rId4"/>
    <p:sldId id="2147483489" r:id="rId5"/>
    <p:sldId id="256" r:id="rId6"/>
    <p:sldId id="257" r:id="rId7"/>
    <p:sldId id="2147482640" r:id="rId8"/>
    <p:sldId id="2147483476" r:id="rId9"/>
    <p:sldId id="260" r:id="rId10"/>
    <p:sldId id="261" r:id="rId11"/>
    <p:sldId id="2147483459" r:id="rId12"/>
    <p:sldId id="2147483478" r:id="rId13"/>
    <p:sldId id="2147483481" r:id="rId14"/>
    <p:sldId id="298" r:id="rId15"/>
    <p:sldId id="2147483485" r:id="rId16"/>
    <p:sldId id="262" r:id="rId17"/>
    <p:sldId id="2147483486" r:id="rId18"/>
    <p:sldId id="2147483479" r:id="rId19"/>
    <p:sldId id="291" r:id="rId20"/>
    <p:sldId id="2147483487" r:id="rId21"/>
    <p:sldId id="2147483471" r:id="rId22"/>
    <p:sldId id="289" r:id="rId23"/>
    <p:sldId id="2147482637" r:id="rId24"/>
    <p:sldId id="288" r:id="rId25"/>
    <p:sldId id="2147483490" r:id="rId26"/>
    <p:sldId id="2147482641" r:id="rId27"/>
    <p:sldId id="269" r:id="rId28"/>
    <p:sldId id="281" r:id="rId29"/>
    <p:sldId id="282" r:id="rId30"/>
    <p:sldId id="283" r:id="rId31"/>
    <p:sldId id="284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3B899E-F230-479F-9B5E-48355E24FAA6}" v="354" dt="2026-07-22T16:50:33.1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2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0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0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ddhanth Chapade" userId="eae96376-e2d1-48ea-b6fb-6bd0eab3ccf1" providerId="ADAL" clId="{549521C4-A7A6-4CD2-A2D7-AFFFDA4A24F9}"/>
    <pc:docChg chg="undo redo custSel addSld delSld modSld sldOrd">
      <pc:chgData name="Siddhanth Chapade" userId="eae96376-e2d1-48ea-b6fb-6bd0eab3ccf1" providerId="ADAL" clId="{549521C4-A7A6-4CD2-A2D7-AFFFDA4A24F9}" dt="2026-07-23T11:32:09.357" v="8008" actId="47"/>
      <pc:docMkLst>
        <pc:docMk/>
      </pc:docMkLst>
      <pc:sldChg chg="addSp delSp modSp mod">
        <pc:chgData name="Siddhanth Chapade" userId="eae96376-e2d1-48ea-b6fb-6bd0eab3ccf1" providerId="ADAL" clId="{549521C4-A7A6-4CD2-A2D7-AFFFDA4A24F9}" dt="2026-07-22T16:28:53.708" v="6963" actId="20577"/>
        <pc:sldMkLst>
          <pc:docMk/>
          <pc:sldMk cId="841162673" sldId="256"/>
        </pc:sldMkLst>
        <pc:spChg chg="add mod">
          <ac:chgData name="Siddhanth Chapade" userId="eae96376-e2d1-48ea-b6fb-6bd0eab3ccf1" providerId="ADAL" clId="{549521C4-A7A6-4CD2-A2D7-AFFFDA4A24F9}" dt="2026-07-22T16:28:36.098" v="6958" actId="20577"/>
          <ac:spMkLst>
            <pc:docMk/>
            <pc:sldMk cId="841162673" sldId="256"/>
            <ac:spMk id="3" creationId="{3E9D91BA-BD84-DEB0-4C15-4FBB46B6E08F}"/>
          </ac:spMkLst>
        </pc:spChg>
        <pc:spChg chg="mod">
          <ac:chgData name="Siddhanth Chapade" userId="eae96376-e2d1-48ea-b6fb-6bd0eab3ccf1" providerId="ADAL" clId="{549521C4-A7A6-4CD2-A2D7-AFFFDA4A24F9}" dt="2026-07-21T11:05:15.885" v="1"/>
          <ac:spMkLst>
            <pc:docMk/>
            <pc:sldMk cId="841162673" sldId="256"/>
            <ac:spMk id="5" creationId="{F5802F82-494E-D6A1-8F77-91155AA0E840}"/>
          </ac:spMkLst>
        </pc:spChg>
        <pc:spChg chg="mod">
          <ac:chgData name="Siddhanth Chapade" userId="eae96376-e2d1-48ea-b6fb-6bd0eab3ccf1" providerId="ADAL" clId="{549521C4-A7A6-4CD2-A2D7-AFFFDA4A24F9}" dt="2026-07-21T11:05:15.885" v="1"/>
          <ac:spMkLst>
            <pc:docMk/>
            <pc:sldMk cId="841162673" sldId="256"/>
            <ac:spMk id="12" creationId="{09946514-F5BD-9D2C-87C9-A0A95F886A87}"/>
          </ac:spMkLst>
        </pc:spChg>
        <pc:spChg chg="mod">
          <ac:chgData name="Siddhanth Chapade" userId="eae96376-e2d1-48ea-b6fb-6bd0eab3ccf1" providerId="ADAL" clId="{549521C4-A7A6-4CD2-A2D7-AFFFDA4A24F9}" dt="2026-07-22T04:55:19.428" v="782" actId="20577"/>
          <ac:spMkLst>
            <pc:docMk/>
            <pc:sldMk cId="841162673" sldId="256"/>
            <ac:spMk id="13" creationId="{FE0DC2D0-E073-36CB-CB45-AD85662FCE10}"/>
          </ac:spMkLst>
        </pc:spChg>
        <pc:spChg chg="mod">
          <ac:chgData name="Siddhanth Chapade" userId="eae96376-e2d1-48ea-b6fb-6bd0eab3ccf1" providerId="ADAL" clId="{549521C4-A7A6-4CD2-A2D7-AFFFDA4A24F9}" dt="2026-07-22T04:55:24.227" v="786" actId="20577"/>
          <ac:spMkLst>
            <pc:docMk/>
            <pc:sldMk cId="841162673" sldId="256"/>
            <ac:spMk id="15" creationId="{887A2569-DBC7-9C9C-4777-97BB3AE26556}"/>
          </ac:spMkLst>
        </pc:spChg>
        <pc:spChg chg="mod">
          <ac:chgData name="Siddhanth Chapade" userId="eae96376-e2d1-48ea-b6fb-6bd0eab3ccf1" providerId="ADAL" clId="{549521C4-A7A6-4CD2-A2D7-AFFFDA4A24F9}" dt="2026-07-22T04:55:28.078" v="792" actId="20577"/>
          <ac:spMkLst>
            <pc:docMk/>
            <pc:sldMk cId="841162673" sldId="256"/>
            <ac:spMk id="16" creationId="{C60D8E83-C3AA-1FF2-5B28-F167932BC30F}"/>
          </ac:spMkLst>
        </pc:spChg>
        <pc:spChg chg="mod">
          <ac:chgData name="Siddhanth Chapade" userId="eae96376-e2d1-48ea-b6fb-6bd0eab3ccf1" providerId="ADAL" clId="{549521C4-A7A6-4CD2-A2D7-AFFFDA4A24F9}" dt="2026-07-21T11:05:15.885" v="1"/>
          <ac:spMkLst>
            <pc:docMk/>
            <pc:sldMk cId="841162673" sldId="256"/>
            <ac:spMk id="17" creationId="{BEADD1FF-D409-69BA-0BCC-BAF312F5201B}"/>
          </ac:spMkLst>
        </pc:spChg>
        <pc:spChg chg="mod">
          <ac:chgData name="Siddhanth Chapade" userId="eae96376-e2d1-48ea-b6fb-6bd0eab3ccf1" providerId="ADAL" clId="{549521C4-A7A6-4CD2-A2D7-AFFFDA4A24F9}" dt="2026-07-22T04:55:34.112" v="797" actId="20577"/>
          <ac:spMkLst>
            <pc:docMk/>
            <pc:sldMk cId="841162673" sldId="256"/>
            <ac:spMk id="18" creationId="{ACEB63AB-2EAF-380B-E6FC-8BCDE126AE66}"/>
          </ac:spMkLst>
        </pc:spChg>
        <pc:spChg chg="mod">
          <ac:chgData name="Siddhanth Chapade" userId="eae96376-e2d1-48ea-b6fb-6bd0eab3ccf1" providerId="ADAL" clId="{549521C4-A7A6-4CD2-A2D7-AFFFDA4A24F9}" dt="2026-07-22T04:55:37.816" v="803" actId="20577"/>
          <ac:spMkLst>
            <pc:docMk/>
            <pc:sldMk cId="841162673" sldId="256"/>
            <ac:spMk id="19" creationId="{2C5391F3-0C68-8B72-47CE-4194AB3D4E9E}"/>
          </ac:spMkLst>
        </pc:spChg>
        <pc:spChg chg="mod">
          <ac:chgData name="Siddhanth Chapade" userId="eae96376-e2d1-48ea-b6fb-6bd0eab3ccf1" providerId="ADAL" clId="{549521C4-A7A6-4CD2-A2D7-AFFFDA4A24F9}" dt="2026-07-22T04:55:46.427" v="807" actId="20577"/>
          <ac:spMkLst>
            <pc:docMk/>
            <pc:sldMk cId="841162673" sldId="256"/>
            <ac:spMk id="21" creationId="{E6BC8655-9CE1-D0D7-22B2-7F3077F62E67}"/>
          </ac:spMkLst>
        </pc:spChg>
        <pc:spChg chg="mod">
          <ac:chgData name="Siddhanth Chapade" userId="eae96376-e2d1-48ea-b6fb-6bd0eab3ccf1" providerId="ADAL" clId="{549521C4-A7A6-4CD2-A2D7-AFFFDA4A24F9}" dt="2026-07-22T04:55:50.660" v="813" actId="20577"/>
          <ac:spMkLst>
            <pc:docMk/>
            <pc:sldMk cId="841162673" sldId="256"/>
            <ac:spMk id="22" creationId="{3444D487-AC40-4B23-84EF-D2983C08820B}"/>
          </ac:spMkLst>
        </pc:spChg>
        <pc:spChg chg="mod">
          <ac:chgData name="Siddhanth Chapade" userId="eae96376-e2d1-48ea-b6fb-6bd0eab3ccf1" providerId="ADAL" clId="{549521C4-A7A6-4CD2-A2D7-AFFFDA4A24F9}" dt="2026-07-22T04:55:04.722" v="764" actId="20577"/>
          <ac:spMkLst>
            <pc:docMk/>
            <pc:sldMk cId="841162673" sldId="256"/>
            <ac:spMk id="23" creationId="{8B8E4B62-5C9E-4897-D434-F265D45E8868}"/>
          </ac:spMkLst>
        </pc:spChg>
        <pc:spChg chg="mod">
          <ac:chgData name="Siddhanth Chapade" userId="eae96376-e2d1-48ea-b6fb-6bd0eab3ccf1" providerId="ADAL" clId="{549521C4-A7A6-4CD2-A2D7-AFFFDA4A24F9}" dt="2026-07-22T05:05:47.782" v="923" actId="20577"/>
          <ac:spMkLst>
            <pc:docMk/>
            <pc:sldMk cId="841162673" sldId="256"/>
            <ac:spMk id="26" creationId="{1F8738C6-70D9-E99B-B55A-BBFB1B58C3C3}"/>
          </ac:spMkLst>
        </pc:spChg>
        <pc:spChg chg="mod">
          <ac:chgData name="Siddhanth Chapade" userId="eae96376-e2d1-48ea-b6fb-6bd0eab3ccf1" providerId="ADAL" clId="{549521C4-A7A6-4CD2-A2D7-AFFFDA4A24F9}" dt="2026-07-22T05:04:33.307" v="879"/>
          <ac:spMkLst>
            <pc:docMk/>
            <pc:sldMk cId="841162673" sldId="256"/>
            <ac:spMk id="28" creationId="{7A83EEC8-0BDC-5C13-0313-4B9018911BFE}"/>
          </ac:spMkLst>
        </pc:spChg>
        <pc:spChg chg="mod">
          <ac:chgData name="Siddhanth Chapade" userId="eae96376-e2d1-48ea-b6fb-6bd0eab3ccf1" providerId="ADAL" clId="{549521C4-A7A6-4CD2-A2D7-AFFFDA4A24F9}" dt="2026-07-22T05:04:33.307" v="879"/>
          <ac:spMkLst>
            <pc:docMk/>
            <pc:sldMk cId="841162673" sldId="256"/>
            <ac:spMk id="29" creationId="{47853796-ED3A-1B9F-DDFB-60FEA7E5680C}"/>
          </ac:spMkLst>
        </pc:spChg>
        <pc:spChg chg="mod">
          <ac:chgData name="Siddhanth Chapade" userId="eae96376-e2d1-48ea-b6fb-6bd0eab3ccf1" providerId="ADAL" clId="{549521C4-A7A6-4CD2-A2D7-AFFFDA4A24F9}" dt="2026-07-22T05:05:41.288" v="916" actId="20577"/>
          <ac:spMkLst>
            <pc:docMk/>
            <pc:sldMk cId="841162673" sldId="256"/>
            <ac:spMk id="31" creationId="{80745BB9-D756-0892-E88D-A4745F7217CD}"/>
          </ac:spMkLst>
        </pc:spChg>
        <pc:spChg chg="mod">
          <ac:chgData name="Siddhanth Chapade" userId="eae96376-e2d1-48ea-b6fb-6bd0eab3ccf1" providerId="ADAL" clId="{549521C4-A7A6-4CD2-A2D7-AFFFDA4A24F9}" dt="2026-07-22T05:05:17.238" v="888"/>
          <ac:spMkLst>
            <pc:docMk/>
            <pc:sldMk cId="841162673" sldId="256"/>
            <ac:spMk id="33" creationId="{AB41CB20-17C7-5F31-1418-781C24BFFBB4}"/>
          </ac:spMkLst>
        </pc:spChg>
        <pc:spChg chg="mod">
          <ac:chgData name="Siddhanth Chapade" userId="eae96376-e2d1-48ea-b6fb-6bd0eab3ccf1" providerId="ADAL" clId="{549521C4-A7A6-4CD2-A2D7-AFFFDA4A24F9}" dt="2026-07-22T05:05:17.238" v="888"/>
          <ac:spMkLst>
            <pc:docMk/>
            <pc:sldMk cId="841162673" sldId="256"/>
            <ac:spMk id="34" creationId="{353DCBBA-A343-434F-C679-2EFB9F6EF3CC}"/>
          </ac:spMkLst>
        </pc:spChg>
        <pc:spChg chg="mod">
          <ac:chgData name="Siddhanth Chapade" userId="eae96376-e2d1-48ea-b6fb-6bd0eab3ccf1" providerId="ADAL" clId="{549521C4-A7A6-4CD2-A2D7-AFFFDA4A24F9}" dt="2026-07-22T05:05:53.247" v="928" actId="20577"/>
          <ac:spMkLst>
            <pc:docMk/>
            <pc:sldMk cId="841162673" sldId="256"/>
            <ac:spMk id="36" creationId="{70171FBB-1B34-F917-04C0-679A7DCC2FDA}"/>
          </ac:spMkLst>
        </pc:spChg>
        <pc:spChg chg="mod">
          <ac:chgData name="Siddhanth Chapade" userId="eae96376-e2d1-48ea-b6fb-6bd0eab3ccf1" providerId="ADAL" clId="{549521C4-A7A6-4CD2-A2D7-AFFFDA4A24F9}" dt="2026-07-22T05:05:25.973" v="892"/>
          <ac:spMkLst>
            <pc:docMk/>
            <pc:sldMk cId="841162673" sldId="256"/>
            <ac:spMk id="38" creationId="{D66CB56F-3473-6F28-18CB-BC641E3507A5}"/>
          </ac:spMkLst>
        </pc:spChg>
        <pc:spChg chg="mod">
          <ac:chgData name="Siddhanth Chapade" userId="eae96376-e2d1-48ea-b6fb-6bd0eab3ccf1" providerId="ADAL" clId="{549521C4-A7A6-4CD2-A2D7-AFFFDA4A24F9}" dt="2026-07-22T05:05:25.973" v="892"/>
          <ac:spMkLst>
            <pc:docMk/>
            <pc:sldMk cId="841162673" sldId="256"/>
            <ac:spMk id="39" creationId="{42EED7E9-678A-8E32-ED33-14267D159686}"/>
          </ac:spMkLst>
        </pc:spChg>
        <pc:spChg chg="mod">
          <ac:chgData name="Siddhanth Chapade" userId="eae96376-e2d1-48ea-b6fb-6bd0eab3ccf1" providerId="ADAL" clId="{549521C4-A7A6-4CD2-A2D7-AFFFDA4A24F9}" dt="2026-07-22T04:56:00.514" v="818" actId="20577"/>
          <ac:spMkLst>
            <pc:docMk/>
            <pc:sldMk cId="841162673" sldId="256"/>
            <ac:spMk id="42" creationId="{C5EF4733-0E10-B601-FE88-F71CDA471496}"/>
          </ac:spMkLst>
        </pc:spChg>
        <pc:spChg chg="mod">
          <ac:chgData name="Siddhanth Chapade" userId="eae96376-e2d1-48ea-b6fb-6bd0eab3ccf1" providerId="ADAL" clId="{549521C4-A7A6-4CD2-A2D7-AFFFDA4A24F9}" dt="2026-07-21T11:05:15.885" v="1"/>
          <ac:spMkLst>
            <pc:docMk/>
            <pc:sldMk cId="841162673" sldId="256"/>
            <ac:spMk id="43" creationId="{02A09C11-0CB8-5869-6AB0-78487630B1B9}"/>
          </ac:spMkLst>
        </pc:spChg>
        <pc:spChg chg="mod">
          <ac:chgData name="Siddhanth Chapade" userId="eae96376-e2d1-48ea-b6fb-6bd0eab3ccf1" providerId="ADAL" clId="{549521C4-A7A6-4CD2-A2D7-AFFFDA4A24F9}" dt="2026-07-21T11:05:15.885" v="1"/>
          <ac:spMkLst>
            <pc:docMk/>
            <pc:sldMk cId="841162673" sldId="256"/>
            <ac:spMk id="44" creationId="{4C3EF48D-D521-8057-01A5-42277DB27857}"/>
          </ac:spMkLst>
        </pc:spChg>
        <pc:spChg chg="mod">
          <ac:chgData name="Siddhanth Chapade" userId="eae96376-e2d1-48ea-b6fb-6bd0eab3ccf1" providerId="ADAL" clId="{549521C4-A7A6-4CD2-A2D7-AFFFDA4A24F9}" dt="2026-07-22T05:06:01.290" v="930" actId="20577"/>
          <ac:spMkLst>
            <pc:docMk/>
            <pc:sldMk cId="841162673" sldId="256"/>
            <ac:spMk id="48" creationId="{975C543E-A020-4857-A86F-9FB7991FA419}"/>
          </ac:spMkLst>
        </pc:spChg>
        <pc:spChg chg="mod">
          <ac:chgData name="Siddhanth Chapade" userId="eae96376-e2d1-48ea-b6fb-6bd0eab3ccf1" providerId="ADAL" clId="{549521C4-A7A6-4CD2-A2D7-AFFFDA4A24F9}" dt="2026-07-22T05:06:58.290" v="1018" actId="20577"/>
          <ac:spMkLst>
            <pc:docMk/>
            <pc:sldMk cId="841162673" sldId="256"/>
            <ac:spMk id="49" creationId="{821A5F02-D637-BF93-3D62-722163391393}"/>
          </ac:spMkLst>
        </pc:spChg>
        <pc:spChg chg="mod">
          <ac:chgData name="Siddhanth Chapade" userId="eae96376-e2d1-48ea-b6fb-6bd0eab3ccf1" providerId="ADAL" clId="{549521C4-A7A6-4CD2-A2D7-AFFFDA4A24F9}" dt="2026-07-22T05:06:56.496" v="1017" actId="20577"/>
          <ac:spMkLst>
            <pc:docMk/>
            <pc:sldMk cId="841162673" sldId="256"/>
            <ac:spMk id="50" creationId="{D88EC1E7-361B-1C55-A770-E5FA0740719D}"/>
          </ac:spMkLst>
        </pc:spChg>
        <pc:spChg chg="mod">
          <ac:chgData name="Siddhanth Chapade" userId="eae96376-e2d1-48ea-b6fb-6bd0eab3ccf1" providerId="ADAL" clId="{549521C4-A7A6-4CD2-A2D7-AFFFDA4A24F9}" dt="2026-07-22T05:06:13.364" v="955" actId="20577"/>
          <ac:spMkLst>
            <pc:docMk/>
            <pc:sldMk cId="841162673" sldId="256"/>
            <ac:spMk id="51" creationId="{E9EC5CC1-AF7D-CDB8-B871-560D9451117E}"/>
          </ac:spMkLst>
        </pc:spChg>
        <pc:spChg chg="mod">
          <ac:chgData name="Siddhanth Chapade" userId="eae96376-e2d1-48ea-b6fb-6bd0eab3ccf1" providerId="ADAL" clId="{549521C4-A7A6-4CD2-A2D7-AFFFDA4A24F9}" dt="2026-07-22T05:06:52.296" v="1012" actId="20577"/>
          <ac:spMkLst>
            <pc:docMk/>
            <pc:sldMk cId="841162673" sldId="256"/>
            <ac:spMk id="52" creationId="{C7EFDE59-1481-8D94-7C57-C7EA5E2D008D}"/>
          </ac:spMkLst>
        </pc:spChg>
        <pc:spChg chg="mod">
          <ac:chgData name="Siddhanth Chapade" userId="eae96376-e2d1-48ea-b6fb-6bd0eab3ccf1" providerId="ADAL" clId="{549521C4-A7A6-4CD2-A2D7-AFFFDA4A24F9}" dt="2026-07-22T05:06:48.842" v="1010" actId="20577"/>
          <ac:spMkLst>
            <pc:docMk/>
            <pc:sldMk cId="841162673" sldId="256"/>
            <ac:spMk id="53" creationId="{DF563A40-B44A-0B54-9B29-BF4E8AE08F9E}"/>
          </ac:spMkLst>
        </pc:spChg>
        <pc:spChg chg="add">
          <ac:chgData name="Siddhanth Chapade" userId="eae96376-e2d1-48ea-b6fb-6bd0eab3ccf1" providerId="ADAL" clId="{549521C4-A7A6-4CD2-A2D7-AFFFDA4A24F9}" dt="2026-07-21T11:58:02.832" v="143" actId="22"/>
          <ac:spMkLst>
            <pc:docMk/>
            <pc:sldMk cId="841162673" sldId="256"/>
            <ac:spMk id="55" creationId="{A076018C-742A-8A0E-E4A0-BA40F99BF31F}"/>
          </ac:spMkLst>
        </pc:spChg>
        <pc:spChg chg="add mod">
          <ac:chgData name="Siddhanth Chapade" userId="eae96376-e2d1-48ea-b6fb-6bd0eab3ccf1" providerId="ADAL" clId="{549521C4-A7A6-4CD2-A2D7-AFFFDA4A24F9}" dt="2026-07-22T05:07:37.360" v="1045" actId="20577"/>
          <ac:spMkLst>
            <pc:docMk/>
            <pc:sldMk cId="841162673" sldId="256"/>
            <ac:spMk id="57" creationId="{40E0F34C-5BCE-CC59-C476-C992B2D3991E}"/>
          </ac:spMkLst>
        </pc:spChg>
        <pc:spChg chg="add mod">
          <ac:chgData name="Siddhanth Chapade" userId="eae96376-e2d1-48ea-b6fb-6bd0eab3ccf1" providerId="ADAL" clId="{549521C4-A7A6-4CD2-A2D7-AFFFDA4A24F9}" dt="2026-07-22T16:28:53.708" v="6963" actId="20577"/>
          <ac:spMkLst>
            <pc:docMk/>
            <pc:sldMk cId="841162673" sldId="256"/>
            <ac:spMk id="59" creationId="{D7CDF70E-FE16-1F1A-7B9E-987E7210553F}"/>
          </ac:spMkLst>
        </pc:spChg>
        <pc:grpChg chg="mod">
          <ac:chgData name="Siddhanth Chapade" userId="eae96376-e2d1-48ea-b6fb-6bd0eab3ccf1" providerId="ADAL" clId="{549521C4-A7A6-4CD2-A2D7-AFFFDA4A24F9}" dt="2026-07-21T11:05:26.795" v="2" actId="1076"/>
          <ac:grpSpMkLst>
            <pc:docMk/>
            <pc:sldMk cId="841162673" sldId="256"/>
            <ac:grpSpMk id="4" creationId="{E5AFE204-6F31-6466-FC8C-EC2A6B959B26}"/>
          </ac:grpSpMkLst>
        </pc:grpChg>
        <pc:grpChg chg="mod">
          <ac:chgData name="Siddhanth Chapade" userId="eae96376-e2d1-48ea-b6fb-6bd0eab3ccf1" providerId="ADAL" clId="{549521C4-A7A6-4CD2-A2D7-AFFFDA4A24F9}" dt="2026-07-21T11:05:26.795" v="2" actId="1076"/>
          <ac:grpSpMkLst>
            <pc:docMk/>
            <pc:sldMk cId="841162673" sldId="256"/>
            <ac:grpSpMk id="8" creationId="{BE79E87F-DBFE-A980-B8D9-9FAD0054F004}"/>
          </ac:grpSpMkLst>
        </pc:grpChg>
        <pc:grpChg chg="mod">
          <ac:chgData name="Siddhanth Chapade" userId="eae96376-e2d1-48ea-b6fb-6bd0eab3ccf1" providerId="ADAL" clId="{549521C4-A7A6-4CD2-A2D7-AFFFDA4A24F9}" dt="2026-07-22T05:04:33.307" v="879"/>
          <ac:grpSpMkLst>
            <pc:docMk/>
            <pc:sldMk cId="841162673" sldId="256"/>
            <ac:grpSpMk id="25" creationId="{41189F6D-5096-8761-5648-7D559D8E8E9B}"/>
          </ac:grpSpMkLst>
        </pc:grpChg>
        <pc:grpChg chg="mod">
          <ac:chgData name="Siddhanth Chapade" userId="eae96376-e2d1-48ea-b6fb-6bd0eab3ccf1" providerId="ADAL" clId="{549521C4-A7A6-4CD2-A2D7-AFFFDA4A24F9}" dt="2026-07-22T05:04:33.307" v="879"/>
          <ac:grpSpMkLst>
            <pc:docMk/>
            <pc:sldMk cId="841162673" sldId="256"/>
            <ac:grpSpMk id="27" creationId="{90CB5C41-15BB-224A-BFEF-FC5E7D789BCD}"/>
          </ac:grpSpMkLst>
        </pc:grpChg>
        <pc:grpChg chg="mod">
          <ac:chgData name="Siddhanth Chapade" userId="eae96376-e2d1-48ea-b6fb-6bd0eab3ccf1" providerId="ADAL" clId="{549521C4-A7A6-4CD2-A2D7-AFFFDA4A24F9}" dt="2026-07-22T05:05:17.238" v="888"/>
          <ac:grpSpMkLst>
            <pc:docMk/>
            <pc:sldMk cId="841162673" sldId="256"/>
            <ac:grpSpMk id="30" creationId="{1EDA4932-EF62-7DA8-0950-6E0EE29A378E}"/>
          </ac:grpSpMkLst>
        </pc:grpChg>
        <pc:grpChg chg="mod">
          <ac:chgData name="Siddhanth Chapade" userId="eae96376-e2d1-48ea-b6fb-6bd0eab3ccf1" providerId="ADAL" clId="{549521C4-A7A6-4CD2-A2D7-AFFFDA4A24F9}" dt="2026-07-22T05:05:17.238" v="888"/>
          <ac:grpSpMkLst>
            <pc:docMk/>
            <pc:sldMk cId="841162673" sldId="256"/>
            <ac:grpSpMk id="32" creationId="{6F6A9FCF-1743-8A34-3D64-DF63B5BEADCB}"/>
          </ac:grpSpMkLst>
        </pc:grpChg>
        <pc:grpChg chg="mod">
          <ac:chgData name="Siddhanth Chapade" userId="eae96376-e2d1-48ea-b6fb-6bd0eab3ccf1" providerId="ADAL" clId="{549521C4-A7A6-4CD2-A2D7-AFFFDA4A24F9}" dt="2026-07-22T05:05:25.973" v="892"/>
          <ac:grpSpMkLst>
            <pc:docMk/>
            <pc:sldMk cId="841162673" sldId="256"/>
            <ac:grpSpMk id="35" creationId="{7C4BF33F-D485-38EC-2040-7A1642FCED27}"/>
          </ac:grpSpMkLst>
        </pc:grpChg>
        <pc:grpChg chg="mod">
          <ac:chgData name="Siddhanth Chapade" userId="eae96376-e2d1-48ea-b6fb-6bd0eab3ccf1" providerId="ADAL" clId="{549521C4-A7A6-4CD2-A2D7-AFFFDA4A24F9}" dt="2026-07-22T05:05:25.973" v="892"/>
          <ac:grpSpMkLst>
            <pc:docMk/>
            <pc:sldMk cId="841162673" sldId="256"/>
            <ac:grpSpMk id="37" creationId="{DF4FB42D-F353-73BA-7FDD-EA91935EF3D9}"/>
          </ac:grpSpMkLst>
        </pc:grpChg>
        <pc:grpChg chg="mod">
          <ac:chgData name="Siddhanth Chapade" userId="eae96376-e2d1-48ea-b6fb-6bd0eab3ccf1" providerId="ADAL" clId="{549521C4-A7A6-4CD2-A2D7-AFFFDA4A24F9}" dt="2026-07-21T11:05:26.795" v="2" actId="1076"/>
          <ac:grpSpMkLst>
            <pc:docMk/>
            <pc:sldMk cId="841162673" sldId="256"/>
            <ac:grpSpMk id="40" creationId="{B183EF85-A81F-A259-D739-08E0DC90876D}"/>
          </ac:grpSpMkLst>
        </pc:grpChg>
        <pc:grpChg chg="mod">
          <ac:chgData name="Siddhanth Chapade" userId="eae96376-e2d1-48ea-b6fb-6bd0eab3ccf1" providerId="ADAL" clId="{549521C4-A7A6-4CD2-A2D7-AFFFDA4A24F9}" dt="2026-07-21T11:05:26.795" v="2" actId="1076"/>
          <ac:grpSpMkLst>
            <pc:docMk/>
            <pc:sldMk cId="841162673" sldId="256"/>
            <ac:grpSpMk id="47" creationId="{C1A85D4F-315D-F560-96C7-D8E61495F55E}"/>
          </ac:grpSpMkLst>
        </pc:grpChg>
        <pc:picChg chg="mod">
          <ac:chgData name="Siddhanth Chapade" userId="eae96376-e2d1-48ea-b6fb-6bd0eab3ccf1" providerId="ADAL" clId="{549521C4-A7A6-4CD2-A2D7-AFFFDA4A24F9}" dt="2026-07-21T11:05:26.795" v="2" actId="1076"/>
          <ac:picMkLst>
            <pc:docMk/>
            <pc:sldMk cId="841162673" sldId="256"/>
            <ac:picMk id="24" creationId="{309BD363-4AF8-D140-CC52-074C9CE954E9}"/>
          </ac:picMkLst>
        </pc:picChg>
        <pc:picChg chg="mod">
          <ac:chgData name="Siddhanth Chapade" userId="eae96376-e2d1-48ea-b6fb-6bd0eab3ccf1" providerId="ADAL" clId="{549521C4-A7A6-4CD2-A2D7-AFFFDA4A24F9}" dt="2026-07-21T11:05:26.795" v="2" actId="1076"/>
          <ac:picMkLst>
            <pc:docMk/>
            <pc:sldMk cId="841162673" sldId="256"/>
            <ac:picMk id="45" creationId="{38E29C5A-6863-2E6A-F597-DE80BB5DF133}"/>
          </ac:picMkLst>
        </pc:picChg>
        <pc:picChg chg="mod">
          <ac:chgData name="Siddhanth Chapade" userId="eae96376-e2d1-48ea-b6fb-6bd0eab3ccf1" providerId="ADAL" clId="{549521C4-A7A6-4CD2-A2D7-AFFFDA4A24F9}" dt="2026-07-21T11:05:26.795" v="2" actId="1076"/>
          <ac:picMkLst>
            <pc:docMk/>
            <pc:sldMk cId="841162673" sldId="256"/>
            <ac:picMk id="46" creationId="{785AE6B1-104B-0F59-289A-434F6E98F445}"/>
          </ac:picMkLst>
        </pc:picChg>
        <pc:picChg chg="add mod">
          <ac:chgData name="Siddhanth Chapade" userId="eae96376-e2d1-48ea-b6fb-6bd0eab3ccf1" providerId="ADAL" clId="{549521C4-A7A6-4CD2-A2D7-AFFFDA4A24F9}" dt="2026-07-22T05:47:21.992" v="2715" actId="1076"/>
          <ac:picMkLst>
            <pc:docMk/>
            <pc:sldMk cId="841162673" sldId="256"/>
            <ac:picMk id="54" creationId="{B3D7B146-A9BB-6908-10B5-FDD7215146E9}"/>
          </ac:picMkLst>
        </pc:picChg>
      </pc:sldChg>
      <pc:sldChg chg="addSp delSp modSp new mod">
        <pc:chgData name="Siddhanth Chapade" userId="eae96376-e2d1-48ea-b6fb-6bd0eab3ccf1" providerId="ADAL" clId="{549521C4-A7A6-4CD2-A2D7-AFFFDA4A24F9}" dt="2026-07-22T16:29:26.916" v="7001" actId="1076"/>
        <pc:sldMkLst>
          <pc:docMk/>
          <pc:sldMk cId="4169200854" sldId="257"/>
        </pc:sldMkLst>
        <pc:spChg chg="add mod">
          <ac:chgData name="Siddhanth Chapade" userId="eae96376-e2d1-48ea-b6fb-6bd0eab3ccf1" providerId="ADAL" clId="{549521C4-A7A6-4CD2-A2D7-AFFFDA4A24F9}" dt="2026-07-22T16:29:03.543" v="6965" actId="1076"/>
          <ac:spMkLst>
            <pc:docMk/>
            <pc:sldMk cId="4169200854" sldId="257"/>
            <ac:spMk id="3" creationId="{6B583696-90F5-C05E-EEC7-89D53F781FA2}"/>
          </ac:spMkLst>
        </pc:spChg>
        <pc:spChg chg="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0" creationId="{BB18EAD8-A603-797C-1CB0-9CF5E29EB050}"/>
          </ac:spMkLst>
        </pc:spChg>
        <pc:spChg chg="add 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1" creationId="{9D6519DD-F91B-3BCB-C50C-F1E79C9FDC12}"/>
          </ac:spMkLst>
        </pc:spChg>
        <pc:spChg chg="add 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2" creationId="{ADBFE75F-C091-14F1-691A-7C8BBB6417AD}"/>
          </ac:spMkLst>
        </pc:spChg>
        <pc:spChg chg="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3" creationId="{D0F9F99B-7DB1-9D6C-D64A-1825A3F33E2E}"/>
          </ac:spMkLst>
        </pc:spChg>
        <pc:spChg chg="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4" creationId="{E81E8AB4-E588-0C1F-131F-BC4491EDDD2C}"/>
          </ac:spMkLst>
        </pc:spChg>
        <pc:spChg chg="add del mod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5" creationId="{3838CF99-EB35-F1FC-F2A4-51D197C52A34}"/>
          </ac:spMkLst>
        </pc:spChg>
        <pc:spChg chg="add del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7" creationId="{55500B57-AD3A-7513-939E-8242051C2E10}"/>
          </ac:spMkLst>
        </pc:spChg>
        <pc:spChg chg="add del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39" creationId="{CB21ADFB-9125-F025-0911-A72B98E079CC}"/>
          </ac:spMkLst>
        </pc:spChg>
        <pc:spChg chg="add del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41" creationId="{84F3BF4F-E60A-B026-E9B7-FA91094C008F}"/>
          </ac:spMkLst>
        </pc:spChg>
        <pc:spChg chg="add del">
          <ac:chgData name="Siddhanth Chapade" userId="eae96376-e2d1-48ea-b6fb-6bd0eab3ccf1" providerId="ADAL" clId="{549521C4-A7A6-4CD2-A2D7-AFFFDA4A24F9}" dt="2026-07-22T05:02:16.367" v="832" actId="478"/>
          <ac:spMkLst>
            <pc:docMk/>
            <pc:sldMk cId="4169200854" sldId="257"/>
            <ac:spMk id="43" creationId="{52ADB507-A877-988F-3335-AF52BC2BF50D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53" creationId="{B904B64D-DF7E-FF3F-4A7B-145C1AA2B41D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66" creationId="{0C824B34-C762-6E1B-7FD8-AFC02686AC0E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67" creationId="{B114BF26-8EC9-0E69-55A3-9547EF8323EB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89" creationId="{CBDE3F47-341E-C497-C3F4-FB8FF75C73A7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94" creationId="{6A98EC6C-3F34-55B3-D089-1FA5F56CE2DB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105" creationId="{56C3BCF7-102D-2ACB-992A-51EFF892D581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106" creationId="{EF47E04C-179E-4DF1-C851-188ABDD21B6A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111" creationId="{7E69B5CD-B379-4C15-BE57-63FA6A60D081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133" creationId="{E9B49292-D6E4-18E2-8521-558B6A82B5A9}"/>
          </ac:spMkLst>
        </pc:spChg>
        <pc:spChg chg="mod">
          <ac:chgData name="Siddhanth Chapade" userId="eae96376-e2d1-48ea-b6fb-6bd0eab3ccf1" providerId="ADAL" clId="{549521C4-A7A6-4CD2-A2D7-AFFFDA4A24F9}" dt="2026-07-22T05:02:17.267" v="833"/>
          <ac:spMkLst>
            <pc:docMk/>
            <pc:sldMk cId="4169200854" sldId="257"/>
            <ac:spMk id="142" creationId="{F699D1D0-4061-ECD4-BC95-2F8CE72D784D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61" creationId="{90BF95B1-993B-D742-33EA-0CDDAAB8D9F7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62" creationId="{0341D97B-AF86-9D0F-AB55-7A6A2333F6D5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63" creationId="{EFCCCBE7-020C-6B84-DEF0-3DEF6C6AE7F4}"/>
          </ac:spMkLst>
        </pc:spChg>
        <pc:spChg chg="mod">
          <ac:chgData name="Siddhanth Chapade" userId="eae96376-e2d1-48ea-b6fb-6bd0eab3ccf1" providerId="ADAL" clId="{549521C4-A7A6-4CD2-A2D7-AFFFDA4A24F9}" dt="2026-07-22T05:08:45.293" v="1089" actId="20577"/>
          <ac:spMkLst>
            <pc:docMk/>
            <pc:sldMk cId="4169200854" sldId="257"/>
            <ac:spMk id="164" creationId="{90CA17D7-8DF6-AE13-B748-A153989E4F7C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65" creationId="{A1FA2357-13BD-18CF-1DFD-4CFFCE72B523}"/>
          </ac:spMkLst>
        </pc:spChg>
        <pc:spChg chg="mod">
          <ac:chgData name="Siddhanth Chapade" userId="eae96376-e2d1-48ea-b6fb-6bd0eab3ccf1" providerId="ADAL" clId="{549521C4-A7A6-4CD2-A2D7-AFFFDA4A24F9}" dt="2026-07-22T05:08:52.375" v="1106" actId="20577"/>
          <ac:spMkLst>
            <pc:docMk/>
            <pc:sldMk cId="4169200854" sldId="257"/>
            <ac:spMk id="169" creationId="{EA74AA70-A7EC-5C0C-E3EA-7FBCE456775A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71" creationId="{F4889FD0-2BE2-57BC-6420-1E70C49A7E73}"/>
          </ac:spMkLst>
        </pc:spChg>
        <pc:spChg chg="mod">
          <ac:chgData name="Siddhanth Chapade" userId="eae96376-e2d1-48ea-b6fb-6bd0eab3ccf1" providerId="ADAL" clId="{549521C4-A7A6-4CD2-A2D7-AFFFDA4A24F9}" dt="2026-07-22T16:29:26.916" v="7001" actId="1076"/>
          <ac:spMkLst>
            <pc:docMk/>
            <pc:sldMk cId="4169200854" sldId="257"/>
            <ac:spMk id="176" creationId="{9D810005-E86B-E9CA-2FCC-EC4B5476124F}"/>
          </ac:spMkLst>
        </pc:spChg>
        <pc:spChg chg="mod">
          <ac:chgData name="Siddhanth Chapade" userId="eae96376-e2d1-48ea-b6fb-6bd0eab3ccf1" providerId="ADAL" clId="{549521C4-A7A6-4CD2-A2D7-AFFFDA4A24F9}" dt="2026-07-22T05:10:23.501" v="1301" actId="20577"/>
          <ac:spMkLst>
            <pc:docMk/>
            <pc:sldMk cId="4169200854" sldId="257"/>
            <ac:spMk id="179" creationId="{119EECF1-3207-5642-9C62-5A3C1393DC22}"/>
          </ac:spMkLst>
        </pc:spChg>
        <pc:spChg chg="mod">
          <ac:chgData name="Siddhanth Chapade" userId="eae96376-e2d1-48ea-b6fb-6bd0eab3ccf1" providerId="ADAL" clId="{549521C4-A7A6-4CD2-A2D7-AFFFDA4A24F9}" dt="2026-07-22T05:08:58.742" v="1125" actId="20577"/>
          <ac:spMkLst>
            <pc:docMk/>
            <pc:sldMk cId="4169200854" sldId="257"/>
            <ac:spMk id="182" creationId="{C6BFE921-B776-94EF-81D3-179FAA15ED61}"/>
          </ac:spMkLst>
        </pc:spChg>
        <pc:spChg chg="mod">
          <ac:chgData name="Siddhanth Chapade" userId="eae96376-e2d1-48ea-b6fb-6bd0eab3ccf1" providerId="ADAL" clId="{549521C4-A7A6-4CD2-A2D7-AFFFDA4A24F9}" dt="2026-07-22T05:03:28.530" v="838"/>
          <ac:spMkLst>
            <pc:docMk/>
            <pc:sldMk cId="4169200854" sldId="257"/>
            <ac:spMk id="185" creationId="{1A839F97-4879-D5BA-7433-63DAB709D0C9}"/>
          </ac:spMkLst>
        </pc:spChg>
        <pc:spChg chg="mod">
          <ac:chgData name="Siddhanth Chapade" userId="eae96376-e2d1-48ea-b6fb-6bd0eab3ccf1" providerId="ADAL" clId="{549521C4-A7A6-4CD2-A2D7-AFFFDA4A24F9}" dt="2026-07-22T05:09:17.710" v="1142" actId="20577"/>
          <ac:spMkLst>
            <pc:docMk/>
            <pc:sldMk cId="4169200854" sldId="257"/>
            <ac:spMk id="192" creationId="{AD6E99F6-FE0A-C00E-7D70-999FFEBDCA7E}"/>
          </ac:spMkLst>
        </pc:spChg>
        <pc:spChg chg="add mod">
          <ac:chgData name="Siddhanth Chapade" userId="eae96376-e2d1-48ea-b6fb-6bd0eab3ccf1" providerId="ADAL" clId="{549521C4-A7A6-4CD2-A2D7-AFFFDA4A24F9}" dt="2026-07-22T05:09:40.371" v="1179" actId="20577"/>
          <ac:spMkLst>
            <pc:docMk/>
            <pc:sldMk cId="4169200854" sldId="257"/>
            <ac:spMk id="193" creationId="{0510E0D1-BACB-07BB-1C7A-88CEBBA3DC5A}"/>
          </ac:spMkLst>
        </pc:spChg>
        <pc:spChg chg="add mod">
          <ac:chgData name="Siddhanth Chapade" userId="eae96376-e2d1-48ea-b6fb-6bd0eab3ccf1" providerId="ADAL" clId="{549521C4-A7A6-4CD2-A2D7-AFFFDA4A24F9}" dt="2026-07-22T05:09:23.397" v="1143"/>
          <ac:spMkLst>
            <pc:docMk/>
            <pc:sldMk cId="4169200854" sldId="257"/>
            <ac:spMk id="194" creationId="{D5673AB5-6BF8-E30C-AE79-EBF7504CF166}"/>
          </ac:spMkLst>
        </pc:spChg>
        <pc:spChg chg="mod">
          <ac:chgData name="Siddhanth Chapade" userId="eae96376-e2d1-48ea-b6fb-6bd0eab3ccf1" providerId="ADAL" clId="{549521C4-A7A6-4CD2-A2D7-AFFFDA4A24F9}" dt="2026-07-22T05:09:48.512" v="1208" actId="20577"/>
          <ac:spMkLst>
            <pc:docMk/>
            <pc:sldMk cId="4169200854" sldId="257"/>
            <ac:spMk id="195" creationId="{DF2D7FAE-4B8E-52E1-BF05-A2ADC8FE4EF0}"/>
          </ac:spMkLst>
        </pc:spChg>
        <pc:spChg chg="mod">
          <ac:chgData name="Siddhanth Chapade" userId="eae96376-e2d1-48ea-b6fb-6bd0eab3ccf1" providerId="ADAL" clId="{549521C4-A7A6-4CD2-A2D7-AFFFDA4A24F9}" dt="2026-07-22T05:09:26.400" v="1144"/>
          <ac:spMkLst>
            <pc:docMk/>
            <pc:sldMk cId="4169200854" sldId="257"/>
            <ac:spMk id="196" creationId="{71DFE8CF-3103-8621-AA0E-B27C1C80B855}"/>
          </ac:spMkLst>
        </pc:spChg>
        <pc:spChg chg="mod">
          <ac:chgData name="Siddhanth Chapade" userId="eae96376-e2d1-48ea-b6fb-6bd0eab3ccf1" providerId="ADAL" clId="{549521C4-A7A6-4CD2-A2D7-AFFFDA4A24F9}" dt="2026-07-22T05:09:59.860" v="1241" actId="20577"/>
          <ac:spMkLst>
            <pc:docMk/>
            <pc:sldMk cId="4169200854" sldId="257"/>
            <ac:spMk id="197" creationId="{DF57EC07-D2DD-F584-C997-6FC1A6FD89A6}"/>
          </ac:spMkLst>
        </pc:spChg>
        <pc:spChg chg="add mod">
          <ac:chgData name="Siddhanth Chapade" userId="eae96376-e2d1-48ea-b6fb-6bd0eab3ccf1" providerId="ADAL" clId="{549521C4-A7A6-4CD2-A2D7-AFFFDA4A24F9}" dt="2026-07-22T05:08:08.337" v="1046"/>
          <ac:spMkLst>
            <pc:docMk/>
            <pc:sldMk cId="4169200854" sldId="257"/>
            <ac:spMk id="198" creationId="{F857CCD1-B9A5-4F92-7EB9-7C921E6123E5}"/>
          </ac:spMkLst>
        </pc:spChg>
        <pc:grpChg chg="mod">
          <ac:chgData name="Siddhanth Chapade" userId="eae96376-e2d1-48ea-b6fb-6bd0eab3ccf1" providerId="ADAL" clId="{549521C4-A7A6-4CD2-A2D7-AFFFDA4A24F9}" dt="2026-07-22T05:09:10.222" v="1127" actId="1076"/>
          <ac:grpSpMkLst>
            <pc:docMk/>
            <pc:sldMk cId="4169200854" sldId="257"/>
            <ac:grpSpMk id="160" creationId="{BFC0E8E5-7790-DC63-FD1F-F05C585057A7}"/>
          </ac:grpSpMkLst>
        </pc:grpChg>
        <pc:picChg chg="add">
          <ac:chgData name="Siddhanth Chapade" userId="eae96376-e2d1-48ea-b6fb-6bd0eab3ccf1" providerId="ADAL" clId="{549521C4-A7A6-4CD2-A2D7-AFFFDA4A24F9}" dt="2026-07-22T05:47:28.523" v="2716" actId="22"/>
          <ac:picMkLst>
            <pc:docMk/>
            <pc:sldMk cId="4169200854" sldId="257"/>
            <ac:picMk id="200" creationId="{848D02CD-B0F7-9F25-52FC-AD009273155B}"/>
          </ac:picMkLst>
        </pc:picChg>
      </pc:sldChg>
      <pc:sldChg chg="addSp delSp modSp new del mod">
        <pc:chgData name="Siddhanth Chapade" userId="eae96376-e2d1-48ea-b6fb-6bd0eab3ccf1" providerId="ADAL" clId="{549521C4-A7A6-4CD2-A2D7-AFFFDA4A24F9}" dt="2026-07-22T05:02:34.550" v="837" actId="47"/>
        <pc:sldMkLst>
          <pc:docMk/>
          <pc:sldMk cId="1148577906" sldId="258"/>
        </pc:sldMkLst>
      </pc:sldChg>
      <pc:sldChg chg="addSp delSp modSp new mod">
        <pc:chgData name="Siddhanth Chapade" userId="eae96376-e2d1-48ea-b6fb-6bd0eab3ccf1" providerId="ADAL" clId="{549521C4-A7A6-4CD2-A2D7-AFFFDA4A24F9}" dt="2026-07-22T16:35:07.205" v="7305" actId="1076"/>
        <pc:sldMkLst>
          <pc:docMk/>
          <pc:sldMk cId="2763961021" sldId="260"/>
        </pc:sldMkLst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30" creationId="{EDCF4331-D52C-EB3A-B87F-EFE9497B6687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32" creationId="{DA8A0ED1-7FBD-7356-EDA7-79F6A9679A65}"/>
          </ac:spMkLst>
        </pc:spChg>
        <pc:spChg chg="mod">
          <ac:chgData name="Siddhanth Chapade" userId="eae96376-e2d1-48ea-b6fb-6bd0eab3ccf1" providerId="ADAL" clId="{549521C4-A7A6-4CD2-A2D7-AFFFDA4A24F9}" dt="2026-07-22T16:33:56.683" v="7261"/>
          <ac:spMkLst>
            <pc:docMk/>
            <pc:sldMk cId="2763961021" sldId="260"/>
            <ac:spMk id="34" creationId="{B88AA694-C526-BDD3-4D6E-AECDB7E41FD6}"/>
          </ac:spMkLst>
        </pc:spChg>
        <pc:spChg chg="add 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40" creationId="{BEBBE7DF-E770-58C6-6CD0-FABEC1FF2C43}"/>
          </ac:spMkLst>
        </pc:spChg>
        <pc:spChg chg="add 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42" creationId="{DAC03A91-2598-1181-AD38-24C368DBCD1A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43" creationId="{F039E14A-1D90-8712-674A-EEA602E7956E}"/>
          </ac:spMkLst>
        </pc:spChg>
        <pc:spChg chg="add 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44" creationId="{3C396605-AB72-1213-7D61-4CF1D9B0B16A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45" creationId="{30EB44DC-17B2-BAFA-2D4F-3809C31C8C2F}"/>
          </ac:spMkLst>
        </pc:spChg>
        <pc:spChg chg="add 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46" creationId="{D34C118D-0EC8-9723-19E1-461521A32B19}"/>
          </ac:spMkLst>
        </pc:spChg>
        <pc:spChg chg="mod">
          <ac:chgData name="Siddhanth Chapade" userId="eae96376-e2d1-48ea-b6fb-6bd0eab3ccf1" providerId="ADAL" clId="{549521C4-A7A6-4CD2-A2D7-AFFFDA4A24F9}" dt="2026-07-22T16:33:34.985" v="7259" actId="20577"/>
          <ac:spMkLst>
            <pc:docMk/>
            <pc:sldMk cId="2763961021" sldId="260"/>
            <ac:spMk id="47" creationId="{9A849D66-B7D7-4F5D-CAB1-9F1C47032D27}"/>
          </ac:spMkLst>
        </pc:spChg>
        <pc:spChg chg="mod">
          <ac:chgData name="Siddhanth Chapade" userId="eae96376-e2d1-48ea-b6fb-6bd0eab3ccf1" providerId="ADAL" clId="{549521C4-A7A6-4CD2-A2D7-AFFFDA4A24F9}" dt="2026-07-22T16:33:56.683" v="7261"/>
          <ac:spMkLst>
            <pc:docMk/>
            <pc:sldMk cId="2763961021" sldId="260"/>
            <ac:spMk id="48" creationId="{50E864E3-A5CF-0DE2-487A-A967341881D5}"/>
          </ac:spMkLst>
        </pc:spChg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49" creationId="{33B940A5-DC29-7145-579D-B4C4891F31FF}"/>
          </ac:spMkLst>
        </pc:spChg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118" creationId="{6879C5B2-2599-CFC0-BB56-7E476FEA5693}"/>
          </ac:spMkLst>
        </pc:spChg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119" creationId="{93AA787F-C0BB-2955-BAD1-DF01F1D814B2}"/>
          </ac:spMkLst>
        </pc:spChg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120" creationId="{188FC01F-6547-6EE6-7BF7-D6B98A8D48DC}"/>
          </ac:spMkLst>
        </pc:spChg>
        <pc:spChg chg="del mod">
          <ac:chgData name="Siddhanth Chapade" userId="eae96376-e2d1-48ea-b6fb-6bd0eab3ccf1" providerId="ADAL" clId="{549521C4-A7A6-4CD2-A2D7-AFFFDA4A24F9}" dt="2026-07-22T05:02:27.680" v="834" actId="478"/>
          <ac:spMkLst>
            <pc:docMk/>
            <pc:sldMk cId="2763961021" sldId="260"/>
            <ac:spMk id="121" creationId="{53F7F724-E775-CE0D-BA3A-1EE040C80121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22" creationId="{5A217CA9-D5F9-A2FA-C690-1437A809F16E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23" creationId="{DDEEB37A-02F8-FDA3-0C06-CF15C5384B12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24" creationId="{748643C2-E112-CA18-609E-EF09CC491160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25" creationId="{72EA388E-B3A0-B30A-DFF1-1A8C46102013}"/>
          </ac:spMkLst>
        </pc:spChg>
        <pc:spChg chg="mod">
          <ac:chgData name="Siddhanth Chapade" userId="eae96376-e2d1-48ea-b6fb-6bd0eab3ccf1" providerId="ADAL" clId="{549521C4-A7A6-4CD2-A2D7-AFFFDA4A24F9}" dt="2026-07-22T16:33:56.683" v="7261"/>
          <ac:spMkLst>
            <pc:docMk/>
            <pc:sldMk cId="2763961021" sldId="260"/>
            <ac:spMk id="130" creationId="{2595B5FE-C59B-7355-F5F4-22158B162303}"/>
          </ac:spMkLst>
        </pc:spChg>
        <pc:spChg chg="mod">
          <ac:chgData name="Siddhanth Chapade" userId="eae96376-e2d1-48ea-b6fb-6bd0eab3ccf1" providerId="ADAL" clId="{549521C4-A7A6-4CD2-A2D7-AFFFDA4A24F9}" dt="2026-07-22T16:33:56.683" v="7261"/>
          <ac:spMkLst>
            <pc:docMk/>
            <pc:sldMk cId="2763961021" sldId="260"/>
            <ac:spMk id="131" creationId="{7108EC81-D7AD-9FD7-F136-0FB50B1245E8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32" creationId="{DE207013-B9CA-3412-04AD-3179B9253F35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33" creationId="{E7B1630A-D01D-66EF-060C-7ADF621EED0D}"/>
          </ac:spMkLst>
        </pc:spChg>
        <pc:spChg chg="mod">
          <ac:chgData name="Siddhanth Chapade" userId="eae96376-e2d1-48ea-b6fb-6bd0eab3ccf1" providerId="ADAL" clId="{549521C4-A7A6-4CD2-A2D7-AFFFDA4A24F9}" dt="2026-07-22T16:34:16.775" v="7266"/>
          <ac:spMkLst>
            <pc:docMk/>
            <pc:sldMk cId="2763961021" sldId="260"/>
            <ac:spMk id="134" creationId="{A7FAA2C8-9E08-D8C9-C290-17ADCA1DB007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136" creationId="{39029767-1471-CF41-CE71-8A7E69045A67}"/>
          </ac:spMkLst>
        </pc:spChg>
        <pc:spChg chg="mod">
          <ac:chgData name="Siddhanth Chapade" userId="eae96376-e2d1-48ea-b6fb-6bd0eab3ccf1" providerId="ADAL" clId="{549521C4-A7A6-4CD2-A2D7-AFFFDA4A24F9}" dt="2026-07-22T16:29:42.258" v="7008" actId="20577"/>
          <ac:spMkLst>
            <pc:docMk/>
            <pc:sldMk cId="2763961021" sldId="260"/>
            <ac:spMk id="137" creationId="{33124993-6012-8C41-CF43-19AD5EDD64FE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138" creationId="{628DCA1A-0036-964D-944E-F09369451752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143" creationId="{15448CD4-EA65-A6F7-E564-40452D11C3CA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146" creationId="{90A5017E-14AF-771E-7600-66F9186FC59C}"/>
          </ac:spMkLst>
        </pc:spChg>
        <pc:spChg chg="mod">
          <ac:chgData name="Siddhanth Chapade" userId="eae96376-e2d1-48ea-b6fb-6bd0eab3ccf1" providerId="ADAL" clId="{549521C4-A7A6-4CD2-A2D7-AFFFDA4A24F9}" dt="2026-07-22T16:29:49.487" v="7018" actId="20577"/>
          <ac:spMkLst>
            <pc:docMk/>
            <pc:sldMk cId="2763961021" sldId="260"/>
            <ac:spMk id="154" creationId="{1CDD934A-1CDC-C82F-1BCE-161AF3902EB8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155" creationId="{FEEFFABD-509F-2DC4-ECFB-56378C7BF1F9}"/>
          </ac:spMkLst>
        </pc:spChg>
        <pc:spChg chg="mod">
          <ac:chgData name="Siddhanth Chapade" userId="eae96376-e2d1-48ea-b6fb-6bd0eab3ccf1" providerId="ADAL" clId="{549521C4-A7A6-4CD2-A2D7-AFFFDA4A24F9}" dt="2026-07-22T16:30:54.490" v="7105" actId="20577"/>
          <ac:spMkLst>
            <pc:docMk/>
            <pc:sldMk cId="2763961021" sldId="260"/>
            <ac:spMk id="157" creationId="{A6664F33-9992-0081-5257-A5504C531070}"/>
          </ac:spMkLst>
        </pc:spChg>
        <pc:spChg chg="mod">
          <ac:chgData name="Siddhanth Chapade" userId="eae96376-e2d1-48ea-b6fb-6bd0eab3ccf1" providerId="ADAL" clId="{549521C4-A7A6-4CD2-A2D7-AFFFDA4A24F9}" dt="2026-07-22T16:35:07.205" v="7305" actId="1076"/>
          <ac:spMkLst>
            <pc:docMk/>
            <pc:sldMk cId="2763961021" sldId="260"/>
            <ac:spMk id="159" creationId="{663CD70C-CB18-459B-6DD8-82EAC6B833D2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60" creationId="{79C39DCF-C76C-AD9F-6666-4157B8138C38}"/>
          </ac:spMkLst>
        </pc:spChg>
        <pc:spChg chg="mod">
          <ac:chgData name="Siddhanth Chapade" userId="eae96376-e2d1-48ea-b6fb-6bd0eab3ccf1" providerId="ADAL" clId="{549521C4-A7A6-4CD2-A2D7-AFFFDA4A24F9}" dt="2026-07-22T16:31:12.549" v="7120" actId="20577"/>
          <ac:spMkLst>
            <pc:docMk/>
            <pc:sldMk cId="2763961021" sldId="260"/>
            <ac:spMk id="161" creationId="{D399CD8A-6016-3807-22B3-105F18EC4C19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62" creationId="{EE21EA85-5889-CF46-D281-3141663C95AA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63" creationId="{C01835E4-FD30-52B0-D56B-8C435FE4C268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170" creationId="{41A6EB7A-B563-C224-E1A8-ACCEB749352E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2" creationId="{792D47B4-3AC2-0008-7827-DBDC2D7B35B3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3" creationId="{1B802A26-6C21-071A-730C-BDF7ED46D275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4" creationId="{A70823F7-221A-3311-7F81-9C2ABE8C5870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6" creationId="{CABF053C-62BC-78FE-F581-EDBC3DF84F72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8" creationId="{793F1C35-9FAB-B651-A763-E9F17F9C0623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89" creationId="{5551F677-9754-DB47-7C0F-11211832812F}"/>
          </ac:spMkLst>
        </pc:spChg>
        <pc:spChg chg="mod">
          <ac:chgData name="Siddhanth Chapade" userId="eae96376-e2d1-48ea-b6fb-6bd0eab3ccf1" providerId="ADAL" clId="{549521C4-A7A6-4CD2-A2D7-AFFFDA4A24F9}" dt="2026-07-22T16:33:25.764" v="7210"/>
          <ac:spMkLst>
            <pc:docMk/>
            <pc:sldMk cId="2763961021" sldId="260"/>
            <ac:spMk id="191" creationId="{9C58E475-2CE7-5D6D-EA4F-B50AE37E8540}"/>
          </ac:spMkLst>
        </pc:spChg>
        <pc:spChg chg="mod">
          <ac:chgData name="Siddhanth Chapade" userId="eae96376-e2d1-48ea-b6fb-6bd0eab3ccf1" providerId="ADAL" clId="{549521C4-A7A6-4CD2-A2D7-AFFFDA4A24F9}" dt="2026-07-22T16:32:33.856" v="7183"/>
          <ac:spMkLst>
            <pc:docMk/>
            <pc:sldMk cId="2763961021" sldId="260"/>
            <ac:spMk id="195" creationId="{16D0B859-C594-2CCA-510E-1699F72F4150}"/>
          </ac:spMkLst>
        </pc:spChg>
        <pc:spChg chg="mod">
          <ac:chgData name="Siddhanth Chapade" userId="eae96376-e2d1-48ea-b6fb-6bd0eab3ccf1" providerId="ADAL" clId="{549521C4-A7A6-4CD2-A2D7-AFFFDA4A24F9}" dt="2026-07-22T16:32:55.865" v="7207" actId="20577"/>
          <ac:spMkLst>
            <pc:docMk/>
            <pc:sldMk cId="2763961021" sldId="260"/>
            <ac:spMk id="196" creationId="{36875B16-F42A-9708-7927-E1EED85C246D}"/>
          </ac:spMkLst>
        </pc:spChg>
        <pc:spChg chg="mod">
          <ac:chgData name="Siddhanth Chapade" userId="eae96376-e2d1-48ea-b6fb-6bd0eab3ccf1" providerId="ADAL" clId="{549521C4-A7A6-4CD2-A2D7-AFFFDA4A24F9}" dt="2026-07-22T16:34:22.213" v="7267"/>
          <ac:spMkLst>
            <pc:docMk/>
            <pc:sldMk cId="2763961021" sldId="260"/>
            <ac:spMk id="197" creationId="{69F73234-2F7B-0E51-DD31-905335422B19}"/>
          </ac:spMkLst>
        </pc:spChg>
        <pc:spChg chg="mod">
          <ac:chgData name="Siddhanth Chapade" userId="eae96376-e2d1-48ea-b6fb-6bd0eab3ccf1" providerId="ADAL" clId="{549521C4-A7A6-4CD2-A2D7-AFFFDA4A24F9}" dt="2026-07-22T16:32:29.251" v="7182" actId="20577"/>
          <ac:spMkLst>
            <pc:docMk/>
            <pc:sldMk cId="2763961021" sldId="260"/>
            <ac:spMk id="200" creationId="{41BBABB7-7D2F-B801-E78E-43E54F8979A9}"/>
          </ac:spMkLst>
        </pc:spChg>
        <pc:spChg chg="mod">
          <ac:chgData name="Siddhanth Chapade" userId="eae96376-e2d1-48ea-b6fb-6bd0eab3ccf1" providerId="ADAL" clId="{549521C4-A7A6-4CD2-A2D7-AFFFDA4A24F9}" dt="2026-07-22T16:32:51.612" v="7200" actId="20577"/>
          <ac:spMkLst>
            <pc:docMk/>
            <pc:sldMk cId="2763961021" sldId="260"/>
            <ac:spMk id="201" creationId="{B36E4BA0-17CC-E4CC-3800-90ADC8644B4A}"/>
          </ac:spMkLst>
        </pc:spChg>
        <pc:spChg chg="mod">
          <ac:chgData name="Siddhanth Chapade" userId="eae96376-e2d1-48ea-b6fb-6bd0eab3ccf1" providerId="ADAL" clId="{549521C4-A7A6-4CD2-A2D7-AFFFDA4A24F9}" dt="2026-07-22T16:34:26.990" v="7268"/>
          <ac:spMkLst>
            <pc:docMk/>
            <pc:sldMk cId="2763961021" sldId="260"/>
            <ac:spMk id="202" creationId="{9C443C79-D4BF-ADA5-15F9-83F2716ED4A6}"/>
          </ac:spMkLst>
        </pc:spChg>
        <pc:spChg chg="mod">
          <ac:chgData name="Siddhanth Chapade" userId="eae96376-e2d1-48ea-b6fb-6bd0eab3ccf1" providerId="ADAL" clId="{549521C4-A7A6-4CD2-A2D7-AFFFDA4A24F9}" dt="2026-07-22T16:32:36.987" v="7184"/>
          <ac:spMkLst>
            <pc:docMk/>
            <pc:sldMk cId="2763961021" sldId="260"/>
            <ac:spMk id="205" creationId="{5F90C3C7-65F4-459E-70C1-7F843AAA5B34}"/>
          </ac:spMkLst>
        </pc:spChg>
        <pc:spChg chg="mod">
          <ac:chgData name="Siddhanth Chapade" userId="eae96376-e2d1-48ea-b6fb-6bd0eab3ccf1" providerId="ADAL" clId="{549521C4-A7A6-4CD2-A2D7-AFFFDA4A24F9}" dt="2026-07-22T16:32:46.658" v="7193" actId="20577"/>
          <ac:spMkLst>
            <pc:docMk/>
            <pc:sldMk cId="2763961021" sldId="260"/>
            <ac:spMk id="206" creationId="{C1A92FC6-C5F7-A2E9-29D0-A61F83C03479}"/>
          </ac:spMkLst>
        </pc:spChg>
        <pc:spChg chg="mod">
          <ac:chgData name="Siddhanth Chapade" userId="eae96376-e2d1-48ea-b6fb-6bd0eab3ccf1" providerId="ADAL" clId="{549521C4-A7A6-4CD2-A2D7-AFFFDA4A24F9}" dt="2026-07-22T16:34:34.661" v="7270" actId="1076"/>
          <ac:spMkLst>
            <pc:docMk/>
            <pc:sldMk cId="2763961021" sldId="260"/>
            <ac:spMk id="207" creationId="{9AA86E5D-9EFE-FBD2-0BE0-FD1A2DDACD28}"/>
          </ac:spMkLst>
        </pc:spChg>
        <pc:spChg chg="mod">
          <ac:chgData name="Siddhanth Chapade" userId="eae96376-e2d1-48ea-b6fb-6bd0eab3ccf1" providerId="ADAL" clId="{549521C4-A7A6-4CD2-A2D7-AFFFDA4A24F9}" dt="2026-07-22T16:32:14.216" v="7160" actId="20577"/>
          <ac:spMkLst>
            <pc:docMk/>
            <pc:sldMk cId="2763961021" sldId="260"/>
            <ac:spMk id="210" creationId="{49098AA2-5B7E-A797-0917-7C7899F77E07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213" creationId="{1FE2B83B-B913-83DF-3B31-C0EA32EA1921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221" creationId="{A0A59645-137D-488A-6CA5-9B1275F2DCBE}"/>
          </ac:spMkLst>
        </pc:spChg>
        <pc:spChg chg="mod">
          <ac:chgData name="Siddhanth Chapade" userId="eae96376-e2d1-48ea-b6fb-6bd0eab3ccf1" providerId="ADAL" clId="{549521C4-A7A6-4CD2-A2D7-AFFFDA4A24F9}" dt="2026-07-22T05:02:28.421" v="835"/>
          <ac:spMkLst>
            <pc:docMk/>
            <pc:sldMk cId="2763961021" sldId="260"/>
            <ac:spMk id="223" creationId="{2C0B441D-F72A-D969-FA4E-BAB1BCAB4897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224" creationId="{1BDC41CA-C353-AFC9-958E-C601B9874700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225" creationId="{BC4C705F-4C31-1A1E-83F0-B075478FB751}"/>
          </ac:spMkLst>
        </pc:spChg>
        <pc:spChg chg="mod">
          <ac:chgData name="Siddhanth Chapade" userId="eae96376-e2d1-48ea-b6fb-6bd0eab3ccf1" providerId="ADAL" clId="{549521C4-A7A6-4CD2-A2D7-AFFFDA4A24F9}" dt="2026-07-22T05:02:32.587" v="836" actId="1076"/>
          <ac:spMkLst>
            <pc:docMk/>
            <pc:sldMk cId="2763961021" sldId="260"/>
            <ac:spMk id="226" creationId="{363BA5F5-9B28-34FC-0CCA-BF41303B47EC}"/>
          </ac:spMkLst>
        </pc:spChg>
        <pc:spChg chg="mod">
          <ac:chgData name="Siddhanth Chapade" userId="eae96376-e2d1-48ea-b6fb-6bd0eab3ccf1" providerId="ADAL" clId="{549521C4-A7A6-4CD2-A2D7-AFFFDA4A24F9}" dt="2026-07-22T16:34:42.855" v="7285" actId="20577"/>
          <ac:spMkLst>
            <pc:docMk/>
            <pc:sldMk cId="2763961021" sldId="260"/>
            <ac:spMk id="227" creationId="{BA207254-208A-402E-2EC2-1F5BD1F0B64F}"/>
          </ac:spMkLst>
        </pc:spChg>
        <pc:grpChg chg="del">
          <ac:chgData name="Siddhanth Chapade" userId="eae96376-e2d1-48ea-b6fb-6bd0eab3ccf1" providerId="ADAL" clId="{549521C4-A7A6-4CD2-A2D7-AFFFDA4A24F9}" dt="2026-07-22T05:47:36.555" v="2717" actId="478"/>
          <ac:grpSpMkLst>
            <pc:docMk/>
            <pc:sldMk cId="2763961021" sldId="260"/>
            <ac:grpSpMk id="139" creationId="{F1D81616-51A3-BFB8-5A28-A53F9FA5FC46}"/>
          </ac:grpSpMkLst>
        </pc:grpChg>
        <pc:grpChg chg="mod">
          <ac:chgData name="Siddhanth Chapade" userId="eae96376-e2d1-48ea-b6fb-6bd0eab3ccf1" providerId="ADAL" clId="{549521C4-A7A6-4CD2-A2D7-AFFFDA4A24F9}" dt="2026-07-22T05:02:32.587" v="836" actId="1076"/>
          <ac:grpSpMkLst>
            <pc:docMk/>
            <pc:sldMk cId="2763961021" sldId="260"/>
            <ac:grpSpMk id="193" creationId="{91140CCD-9674-01D2-E2A5-94D9CB721444}"/>
          </ac:grpSpMkLst>
        </pc:grpChg>
        <pc:picChg chg="add">
          <ac:chgData name="Siddhanth Chapade" userId="eae96376-e2d1-48ea-b6fb-6bd0eab3ccf1" providerId="ADAL" clId="{549521C4-A7A6-4CD2-A2D7-AFFFDA4A24F9}" dt="2026-07-22T05:47:36.900" v="2718" actId="22"/>
          <ac:picMkLst>
            <pc:docMk/>
            <pc:sldMk cId="2763961021" sldId="260"/>
            <ac:picMk id="229" creationId="{051D80F0-86C3-74F1-33B1-8F79BC91B13C}"/>
          </ac:picMkLst>
        </pc:picChg>
      </pc:sldChg>
      <pc:sldChg chg="addSp delSp modSp new mod">
        <pc:chgData name="Siddhanth Chapade" userId="eae96376-e2d1-48ea-b6fb-6bd0eab3ccf1" providerId="ADAL" clId="{549521C4-A7A6-4CD2-A2D7-AFFFDA4A24F9}" dt="2026-07-22T16:37:10.705" v="7400" actId="1076"/>
        <pc:sldMkLst>
          <pc:docMk/>
          <pc:sldMk cId="211489897" sldId="261"/>
        </pc:sldMkLst>
        <pc:spChg chg="mod">
          <ac:chgData name="Siddhanth Chapade" userId="eae96376-e2d1-48ea-b6fb-6bd0eab3ccf1" providerId="ADAL" clId="{549521C4-A7A6-4CD2-A2D7-AFFFDA4A24F9}" dt="2026-07-22T16:37:10.705" v="7400" actId="1076"/>
          <ac:spMkLst>
            <pc:docMk/>
            <pc:sldMk cId="211489897" sldId="261"/>
            <ac:spMk id="2" creationId="{720F0E7C-65E6-D97B-E0F8-6C2D27190515}"/>
          </ac:spMkLst>
        </pc:spChg>
        <pc:spChg chg="mod">
          <ac:chgData name="Siddhanth Chapade" userId="eae96376-e2d1-48ea-b6fb-6bd0eab3ccf1" providerId="ADAL" clId="{549521C4-A7A6-4CD2-A2D7-AFFFDA4A24F9}" dt="2026-07-22T16:36:17.248" v="7369"/>
          <ac:spMkLst>
            <pc:docMk/>
            <pc:sldMk cId="211489897" sldId="261"/>
            <ac:spMk id="8" creationId="{FC9F2298-96AF-D817-5732-86A502B1CC74}"/>
          </ac:spMkLst>
        </pc:spChg>
        <pc:spChg chg="mod">
          <ac:chgData name="Siddhanth Chapade" userId="eae96376-e2d1-48ea-b6fb-6bd0eab3ccf1" providerId="ADAL" clId="{549521C4-A7A6-4CD2-A2D7-AFFFDA4A24F9}" dt="2026-07-22T16:36:19.896" v="7370"/>
          <ac:spMkLst>
            <pc:docMk/>
            <pc:sldMk cId="211489897" sldId="261"/>
            <ac:spMk id="10" creationId="{9FD5C1E5-B44D-C675-3290-B48EFAAC8FF3}"/>
          </ac:spMkLst>
        </pc:spChg>
        <pc:spChg chg="mod">
          <ac:chgData name="Siddhanth Chapade" userId="eae96376-e2d1-48ea-b6fb-6bd0eab3ccf1" providerId="ADAL" clId="{549521C4-A7A6-4CD2-A2D7-AFFFDA4A24F9}" dt="2026-07-22T16:36:28.750" v="7372" actId="207"/>
          <ac:spMkLst>
            <pc:docMk/>
            <pc:sldMk cId="211489897" sldId="261"/>
            <ac:spMk id="12" creationId="{B0601075-BD74-BE33-C6D3-9E52F224586D}"/>
          </ac:spMkLst>
        </pc:spChg>
        <pc:spChg chg="mod">
          <ac:chgData name="Siddhanth Chapade" userId="eae96376-e2d1-48ea-b6fb-6bd0eab3ccf1" providerId="ADAL" clId="{549521C4-A7A6-4CD2-A2D7-AFFFDA4A24F9}" dt="2026-07-22T16:36:34.188" v="7373" actId="207"/>
          <ac:spMkLst>
            <pc:docMk/>
            <pc:sldMk cId="211489897" sldId="261"/>
            <ac:spMk id="14" creationId="{3B4137FD-3FA3-DE4E-EBEC-86E3169BC9FF}"/>
          </ac:spMkLst>
        </pc:spChg>
        <pc:spChg chg="mod">
          <ac:chgData name="Siddhanth Chapade" userId="eae96376-e2d1-48ea-b6fb-6bd0eab3ccf1" providerId="ADAL" clId="{549521C4-A7A6-4CD2-A2D7-AFFFDA4A24F9}" dt="2026-07-21T13:25:15.977" v="335" actId="1076"/>
          <ac:spMkLst>
            <pc:docMk/>
            <pc:sldMk cId="211489897" sldId="261"/>
            <ac:spMk id="17" creationId="{30C05F79-85DC-D508-F6E8-B703EF53846E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21" creationId="{A0299D45-93CA-742A-FA53-42BA77264CF7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22" creationId="{18BDDFE5-5B96-E456-6AB2-7F575856DB30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23" creationId="{3BD44930-9CE6-D3C8-2672-F335191C510B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25" creationId="{DA41026D-DD79-414B-9A47-09897E31BD15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26" creationId="{2A98B3EF-0A4B-20D8-0D64-85BBE30072DC}"/>
          </ac:spMkLst>
        </pc:spChg>
        <pc:spChg chg="mod">
          <ac:chgData name="Siddhanth Chapade" userId="eae96376-e2d1-48ea-b6fb-6bd0eab3ccf1" providerId="ADAL" clId="{549521C4-A7A6-4CD2-A2D7-AFFFDA4A24F9}" dt="2026-07-21T11:09:38.283" v="21"/>
          <ac:spMkLst>
            <pc:docMk/>
            <pc:sldMk cId="211489897" sldId="261"/>
            <ac:spMk id="28" creationId="{E37046D0-F5ED-B719-EAD0-63994645A44E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30" creationId="{BA95CD9E-0804-E584-8EC2-90CEEE65AE73}"/>
          </ac:spMkLst>
        </pc:spChg>
        <pc:spChg chg="mod">
          <ac:chgData name="Siddhanth Chapade" userId="eae96376-e2d1-48ea-b6fb-6bd0eab3ccf1" providerId="ADAL" clId="{549521C4-A7A6-4CD2-A2D7-AFFFDA4A24F9}" dt="2026-07-21T11:09:38.283" v="21"/>
          <ac:spMkLst>
            <pc:docMk/>
            <pc:sldMk cId="211489897" sldId="261"/>
            <ac:spMk id="34" creationId="{425513AC-61FE-6E7C-E992-11D3FA607D67}"/>
          </ac:spMkLst>
        </pc:spChg>
        <pc:spChg chg="mod">
          <ac:chgData name="Siddhanth Chapade" userId="eae96376-e2d1-48ea-b6fb-6bd0eab3ccf1" providerId="ADAL" clId="{549521C4-A7A6-4CD2-A2D7-AFFFDA4A24F9}" dt="2026-07-21T11:09:38.283" v="21"/>
          <ac:spMkLst>
            <pc:docMk/>
            <pc:sldMk cId="211489897" sldId="261"/>
            <ac:spMk id="36" creationId="{FB188F29-70F5-6B2B-403F-846E944B7B23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39" creationId="{8FE2C78F-EB46-B81E-FC25-30A6C8F071EC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42" creationId="{FE5B53D7-F4A6-ED67-A358-EB57DA0D8666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46" creationId="{0C76AEF0-9C8A-D7FA-E1AE-A5C3BB054A74}"/>
          </ac:spMkLst>
        </pc:spChg>
        <pc:spChg chg="mod">
          <ac:chgData name="Siddhanth Chapade" userId="eae96376-e2d1-48ea-b6fb-6bd0eab3ccf1" providerId="ADAL" clId="{549521C4-A7A6-4CD2-A2D7-AFFFDA4A24F9}" dt="2026-07-22T05:12:35.190" v="1473" actId="20577"/>
          <ac:spMkLst>
            <pc:docMk/>
            <pc:sldMk cId="211489897" sldId="261"/>
            <ac:spMk id="49" creationId="{559E57AB-9A1E-18F9-7BFC-55B384CD2A62}"/>
          </ac:spMkLst>
        </pc:spChg>
        <pc:spChg chg="mod">
          <ac:chgData name="Siddhanth Chapade" userId="eae96376-e2d1-48ea-b6fb-6bd0eab3ccf1" providerId="ADAL" clId="{549521C4-A7A6-4CD2-A2D7-AFFFDA4A24F9}" dt="2026-07-22T05:14:03.635" v="1504"/>
          <ac:spMkLst>
            <pc:docMk/>
            <pc:sldMk cId="211489897" sldId="261"/>
            <ac:spMk id="53" creationId="{5A61C3EE-8A36-826F-C20C-52186ACC2576}"/>
          </ac:spMkLst>
        </pc:spChg>
        <pc:spChg chg="del mod">
          <ac:chgData name="Siddhanth Chapade" userId="eae96376-e2d1-48ea-b6fb-6bd0eab3ccf1" providerId="ADAL" clId="{549521C4-A7A6-4CD2-A2D7-AFFFDA4A24F9}" dt="2026-07-22T05:14:00.685" v="1503" actId="478"/>
          <ac:spMkLst>
            <pc:docMk/>
            <pc:sldMk cId="211489897" sldId="261"/>
            <ac:spMk id="54" creationId="{D372248C-5138-FF1A-8CB2-7341F8C72049}"/>
          </ac:spMkLst>
        </pc:spChg>
        <pc:spChg chg="mod">
          <ac:chgData name="Siddhanth Chapade" userId="eae96376-e2d1-48ea-b6fb-6bd0eab3ccf1" providerId="ADAL" clId="{549521C4-A7A6-4CD2-A2D7-AFFFDA4A24F9}" dt="2026-07-22T05:12:27.183" v="1461" actId="20577"/>
          <ac:spMkLst>
            <pc:docMk/>
            <pc:sldMk cId="211489897" sldId="261"/>
            <ac:spMk id="55" creationId="{3D334BAD-55CC-A052-9183-87B5A50F222D}"/>
          </ac:spMkLst>
        </pc:spChg>
        <pc:spChg chg="mod">
          <ac:chgData name="Siddhanth Chapade" userId="eae96376-e2d1-48ea-b6fb-6bd0eab3ccf1" providerId="ADAL" clId="{549521C4-A7A6-4CD2-A2D7-AFFFDA4A24F9}" dt="2026-07-22T05:12:38.909" v="1479" actId="20577"/>
          <ac:spMkLst>
            <pc:docMk/>
            <pc:sldMk cId="211489897" sldId="261"/>
            <ac:spMk id="56" creationId="{63E7E057-7356-29AF-31A5-0C88F1E2DCA9}"/>
          </ac:spMkLst>
        </pc:spChg>
        <pc:spChg chg="mod">
          <ac:chgData name="Siddhanth Chapade" userId="eae96376-e2d1-48ea-b6fb-6bd0eab3ccf1" providerId="ADAL" clId="{549521C4-A7A6-4CD2-A2D7-AFFFDA4A24F9}" dt="2026-07-22T05:12:51.255" v="1493" actId="20577"/>
          <ac:spMkLst>
            <pc:docMk/>
            <pc:sldMk cId="211489897" sldId="261"/>
            <ac:spMk id="57" creationId="{4465EF98-BC97-C6CA-2BDF-4EA51D456E96}"/>
          </ac:spMkLst>
        </pc:spChg>
        <pc:spChg chg="mod">
          <ac:chgData name="Siddhanth Chapade" userId="eae96376-e2d1-48ea-b6fb-6bd0eab3ccf1" providerId="ADAL" clId="{549521C4-A7A6-4CD2-A2D7-AFFFDA4A24F9}" dt="2026-07-22T05:13:30.197" v="1501"/>
          <ac:spMkLst>
            <pc:docMk/>
            <pc:sldMk cId="211489897" sldId="261"/>
            <ac:spMk id="58" creationId="{B3F812B1-8812-87AC-973B-46FFC5B2DD5B}"/>
          </ac:spMkLst>
        </pc:spChg>
        <pc:spChg chg="add mod">
          <ac:chgData name="Siddhanth Chapade" userId="eae96376-e2d1-48ea-b6fb-6bd0eab3ccf1" providerId="ADAL" clId="{549521C4-A7A6-4CD2-A2D7-AFFFDA4A24F9}" dt="2026-07-22T05:17:06.369" v="1671" actId="14100"/>
          <ac:spMkLst>
            <pc:docMk/>
            <pc:sldMk cId="211489897" sldId="261"/>
            <ac:spMk id="59" creationId="{3A79B479-5480-368F-CA8C-D36B41CD45A2}"/>
          </ac:spMkLst>
        </pc:spChg>
        <pc:spChg chg="add mod">
          <ac:chgData name="Siddhanth Chapade" userId="eae96376-e2d1-48ea-b6fb-6bd0eab3ccf1" providerId="ADAL" clId="{549521C4-A7A6-4CD2-A2D7-AFFFDA4A24F9}" dt="2026-07-22T05:13:16.820" v="1497" actId="20577"/>
          <ac:spMkLst>
            <pc:docMk/>
            <pc:sldMk cId="211489897" sldId="261"/>
            <ac:spMk id="60" creationId="{61A448D7-0D49-5F7D-5240-89C7617EFA8A}"/>
          </ac:spMkLst>
        </pc:spChg>
        <pc:spChg chg="mod">
          <ac:chgData name="Siddhanth Chapade" userId="eae96376-e2d1-48ea-b6fb-6bd0eab3ccf1" providerId="ADAL" clId="{549521C4-A7A6-4CD2-A2D7-AFFFDA4A24F9}" dt="2026-07-22T05:12:16.210" v="1451" actId="20577"/>
          <ac:spMkLst>
            <pc:docMk/>
            <pc:sldMk cId="211489897" sldId="261"/>
            <ac:spMk id="63" creationId="{CB7B02EA-E77C-8375-9682-B046850329F2}"/>
          </ac:spMkLst>
        </pc:spChg>
        <pc:spChg chg="mod">
          <ac:chgData name="Siddhanth Chapade" userId="eae96376-e2d1-48ea-b6fb-6bd0eab3ccf1" providerId="ADAL" clId="{549521C4-A7A6-4CD2-A2D7-AFFFDA4A24F9}" dt="2026-07-22T16:36:06.238" v="7361" actId="20577"/>
          <ac:spMkLst>
            <pc:docMk/>
            <pc:sldMk cId="211489897" sldId="261"/>
            <ac:spMk id="66" creationId="{B6B15ACB-8BEF-3B12-4841-64365D99F1FD}"/>
          </ac:spMkLst>
        </pc:spChg>
        <pc:spChg chg="mod">
          <ac:chgData name="Siddhanth Chapade" userId="eae96376-e2d1-48ea-b6fb-6bd0eab3ccf1" providerId="ADAL" clId="{549521C4-A7A6-4CD2-A2D7-AFFFDA4A24F9}" dt="2026-07-21T11:09:38.283" v="21"/>
          <ac:spMkLst>
            <pc:docMk/>
            <pc:sldMk cId="211489897" sldId="261"/>
            <ac:spMk id="68" creationId="{1D6B5C2B-D27E-AC66-CFD3-D5F71E8EAE2A}"/>
          </ac:spMkLst>
        </pc:spChg>
        <pc:spChg chg="mod">
          <ac:chgData name="Siddhanth Chapade" userId="eae96376-e2d1-48ea-b6fb-6bd0eab3ccf1" providerId="ADAL" clId="{549521C4-A7A6-4CD2-A2D7-AFFFDA4A24F9}" dt="2026-07-22T05:14:30.295" v="1550" actId="20577"/>
          <ac:spMkLst>
            <pc:docMk/>
            <pc:sldMk cId="211489897" sldId="261"/>
            <ac:spMk id="73" creationId="{F1A7E588-E9B6-8375-AFED-A6F112A01CDF}"/>
          </ac:spMkLst>
        </pc:spChg>
        <pc:spChg chg="mod">
          <ac:chgData name="Siddhanth Chapade" userId="eae96376-e2d1-48ea-b6fb-6bd0eab3ccf1" providerId="ADAL" clId="{549521C4-A7A6-4CD2-A2D7-AFFFDA4A24F9}" dt="2026-07-22T05:14:35.314" v="1558" actId="20577"/>
          <ac:spMkLst>
            <pc:docMk/>
            <pc:sldMk cId="211489897" sldId="261"/>
            <ac:spMk id="74" creationId="{3D660ABF-650D-71D6-F35F-8D196D53B435}"/>
          </ac:spMkLst>
        </pc:spChg>
        <pc:spChg chg="mod">
          <ac:chgData name="Siddhanth Chapade" userId="eae96376-e2d1-48ea-b6fb-6bd0eab3ccf1" providerId="ADAL" clId="{549521C4-A7A6-4CD2-A2D7-AFFFDA4A24F9}" dt="2026-07-22T05:14:40.873" v="1561" actId="20577"/>
          <ac:spMkLst>
            <pc:docMk/>
            <pc:sldMk cId="211489897" sldId="261"/>
            <ac:spMk id="75" creationId="{02226EC7-2EE1-8C2E-1160-B82417CFACE5}"/>
          </ac:spMkLst>
        </pc:spChg>
        <pc:spChg chg="mod">
          <ac:chgData name="Siddhanth Chapade" userId="eae96376-e2d1-48ea-b6fb-6bd0eab3ccf1" providerId="ADAL" clId="{549521C4-A7A6-4CD2-A2D7-AFFFDA4A24F9}" dt="2026-07-22T05:14:47.801" v="1565" actId="20577"/>
          <ac:spMkLst>
            <pc:docMk/>
            <pc:sldMk cId="211489897" sldId="261"/>
            <ac:spMk id="77" creationId="{2A379ADA-BD77-6030-4F75-B1CC6DE5607B}"/>
          </ac:spMkLst>
        </pc:spChg>
        <pc:spChg chg="mod">
          <ac:chgData name="Siddhanth Chapade" userId="eae96376-e2d1-48ea-b6fb-6bd0eab3ccf1" providerId="ADAL" clId="{549521C4-A7A6-4CD2-A2D7-AFFFDA4A24F9}" dt="2026-07-22T05:15:16.598" v="1584" actId="1076"/>
          <ac:spMkLst>
            <pc:docMk/>
            <pc:sldMk cId="211489897" sldId="261"/>
            <ac:spMk id="78" creationId="{C408B035-06B5-2E0E-2153-FDDFA652E69C}"/>
          </ac:spMkLst>
        </pc:spChg>
        <pc:spChg chg="mod">
          <ac:chgData name="Siddhanth Chapade" userId="eae96376-e2d1-48ea-b6fb-6bd0eab3ccf1" providerId="ADAL" clId="{549521C4-A7A6-4CD2-A2D7-AFFFDA4A24F9}" dt="2026-07-22T05:15:59.565" v="1612" actId="20577"/>
          <ac:spMkLst>
            <pc:docMk/>
            <pc:sldMk cId="211489897" sldId="261"/>
            <ac:spMk id="85" creationId="{5C580F53-815F-C95D-8F2B-9A30D5CF1F48}"/>
          </ac:spMkLst>
        </pc:spChg>
        <pc:spChg chg="mod">
          <ac:chgData name="Siddhanth Chapade" userId="eae96376-e2d1-48ea-b6fb-6bd0eab3ccf1" providerId="ADAL" clId="{549521C4-A7A6-4CD2-A2D7-AFFFDA4A24F9}" dt="2026-07-22T05:16:29.587" v="1651"/>
          <ac:spMkLst>
            <pc:docMk/>
            <pc:sldMk cId="211489897" sldId="261"/>
            <ac:spMk id="86" creationId="{938E25FE-F0BD-AFC4-A89D-87C89F322479}"/>
          </ac:spMkLst>
        </pc:spChg>
        <pc:spChg chg="mod">
          <ac:chgData name="Siddhanth Chapade" userId="eae96376-e2d1-48ea-b6fb-6bd0eab3ccf1" providerId="ADAL" clId="{549521C4-A7A6-4CD2-A2D7-AFFFDA4A24F9}" dt="2026-07-22T05:16:05.729" v="1614"/>
          <ac:spMkLst>
            <pc:docMk/>
            <pc:sldMk cId="211489897" sldId="261"/>
            <ac:spMk id="88" creationId="{E6A8A8B9-D495-D75F-69CE-9D370A95F8DC}"/>
          </ac:spMkLst>
        </pc:spChg>
        <pc:spChg chg="mod">
          <ac:chgData name="Siddhanth Chapade" userId="eae96376-e2d1-48ea-b6fb-6bd0eab3ccf1" providerId="ADAL" clId="{549521C4-A7A6-4CD2-A2D7-AFFFDA4A24F9}" dt="2026-07-22T05:16:05.729" v="1614"/>
          <ac:spMkLst>
            <pc:docMk/>
            <pc:sldMk cId="211489897" sldId="261"/>
            <ac:spMk id="89" creationId="{569936E1-D0AF-117C-3505-C9A367626955}"/>
          </ac:spMkLst>
        </pc:spChg>
        <pc:spChg chg="mod">
          <ac:chgData name="Siddhanth Chapade" userId="eae96376-e2d1-48ea-b6fb-6bd0eab3ccf1" providerId="ADAL" clId="{549521C4-A7A6-4CD2-A2D7-AFFFDA4A24F9}" dt="2026-07-22T05:16:18.746" v="1650" actId="20577"/>
          <ac:spMkLst>
            <pc:docMk/>
            <pc:sldMk cId="211489897" sldId="261"/>
            <ac:spMk id="90" creationId="{19D782B7-A9DC-DE62-B615-5900E85E7C64}"/>
          </ac:spMkLst>
        </pc:spChg>
        <pc:spChg chg="mod">
          <ac:chgData name="Siddhanth Chapade" userId="eae96376-e2d1-48ea-b6fb-6bd0eab3ccf1" providerId="ADAL" clId="{549521C4-A7A6-4CD2-A2D7-AFFFDA4A24F9}" dt="2026-07-22T05:16:31.812" v="1652"/>
          <ac:spMkLst>
            <pc:docMk/>
            <pc:sldMk cId="211489897" sldId="261"/>
            <ac:spMk id="92" creationId="{E66EE2BF-8A82-E906-552F-46CFD6343F53}"/>
          </ac:spMkLst>
        </pc:spChg>
        <pc:spChg chg="mod">
          <ac:chgData name="Siddhanth Chapade" userId="eae96376-e2d1-48ea-b6fb-6bd0eab3ccf1" providerId="ADAL" clId="{549521C4-A7A6-4CD2-A2D7-AFFFDA4A24F9}" dt="2026-07-22T05:16:44.590" v="1670" actId="20577"/>
          <ac:spMkLst>
            <pc:docMk/>
            <pc:sldMk cId="211489897" sldId="261"/>
            <ac:spMk id="93" creationId="{1486535D-5660-9CAF-7BF0-AE2E4D733DF8}"/>
          </ac:spMkLst>
        </pc:spChg>
        <pc:spChg chg="mod">
          <ac:chgData name="Siddhanth Chapade" userId="eae96376-e2d1-48ea-b6fb-6bd0eab3ccf1" providerId="ADAL" clId="{549521C4-A7A6-4CD2-A2D7-AFFFDA4A24F9}" dt="2026-07-22T05:16:31.812" v="1652"/>
          <ac:spMkLst>
            <pc:docMk/>
            <pc:sldMk cId="211489897" sldId="261"/>
            <ac:spMk id="94" creationId="{839B23B0-7AC5-0258-F89B-CB69CE1EC80D}"/>
          </ac:spMkLst>
        </pc:spChg>
        <pc:spChg chg="mod">
          <ac:chgData name="Siddhanth Chapade" userId="eae96376-e2d1-48ea-b6fb-6bd0eab3ccf1" providerId="ADAL" clId="{549521C4-A7A6-4CD2-A2D7-AFFFDA4A24F9}" dt="2026-07-22T16:36:40.376" v="7390" actId="5793"/>
          <ac:spMkLst>
            <pc:docMk/>
            <pc:sldMk cId="211489897" sldId="261"/>
            <ac:spMk id="95" creationId="{0CFD83B5-AFFD-333D-71AA-3681ACA06E48}"/>
          </ac:spMkLst>
        </pc:spChg>
        <pc:grpChg chg="mod">
          <ac:chgData name="Siddhanth Chapade" userId="eae96376-e2d1-48ea-b6fb-6bd0eab3ccf1" providerId="ADAL" clId="{549521C4-A7A6-4CD2-A2D7-AFFFDA4A24F9}" dt="2026-07-22T05:16:05.729" v="1614"/>
          <ac:grpSpMkLst>
            <pc:docMk/>
            <pc:sldMk cId="211489897" sldId="261"/>
            <ac:grpSpMk id="87" creationId="{2DA8A190-92C7-1D38-3774-BF7745A126C5}"/>
          </ac:grpSpMkLst>
        </pc:grpChg>
        <pc:grpChg chg="mod">
          <ac:chgData name="Siddhanth Chapade" userId="eae96376-e2d1-48ea-b6fb-6bd0eab3ccf1" providerId="ADAL" clId="{549521C4-A7A6-4CD2-A2D7-AFFFDA4A24F9}" dt="2026-07-22T05:16:31.812" v="1652"/>
          <ac:grpSpMkLst>
            <pc:docMk/>
            <pc:sldMk cId="211489897" sldId="261"/>
            <ac:grpSpMk id="91" creationId="{A7E91131-E7A5-24D6-C62C-8F9F4A7731F0}"/>
          </ac:grpSpMkLst>
        </pc:grpChg>
        <pc:picChg chg="add">
          <ac:chgData name="Siddhanth Chapade" userId="eae96376-e2d1-48ea-b6fb-6bd0eab3ccf1" providerId="ADAL" clId="{549521C4-A7A6-4CD2-A2D7-AFFFDA4A24F9}" dt="2026-07-22T05:47:41.337" v="2720" actId="22"/>
          <ac:picMkLst>
            <pc:docMk/>
            <pc:sldMk cId="211489897" sldId="261"/>
            <ac:picMk id="97" creationId="{D2D18080-9335-AB95-935A-760BDFC76A86}"/>
          </ac:picMkLst>
        </pc:picChg>
      </pc:sldChg>
      <pc:sldChg chg="addSp delSp modSp new mod ord">
        <pc:chgData name="Siddhanth Chapade" userId="eae96376-e2d1-48ea-b6fb-6bd0eab3ccf1" providerId="ADAL" clId="{549521C4-A7A6-4CD2-A2D7-AFFFDA4A24F9}" dt="2026-07-22T16:54:42.361" v="7987"/>
        <pc:sldMkLst>
          <pc:docMk/>
          <pc:sldMk cId="2157462622" sldId="262"/>
        </pc:sldMkLst>
        <pc:spChg chg="mod">
          <ac:chgData name="Siddhanth Chapade" userId="eae96376-e2d1-48ea-b6fb-6bd0eab3ccf1" providerId="ADAL" clId="{549521C4-A7A6-4CD2-A2D7-AFFFDA4A24F9}" dt="2026-07-22T13:28:54.957" v="6198" actId="1076"/>
          <ac:spMkLst>
            <pc:docMk/>
            <pc:sldMk cId="2157462622" sldId="262"/>
            <ac:spMk id="4" creationId="{3D715C68-4B9A-F731-8A75-174BD26E458C}"/>
          </ac:spMkLst>
        </pc:spChg>
        <pc:spChg chg="add mod">
          <ac:chgData name="Siddhanth Chapade" userId="eae96376-e2d1-48ea-b6fb-6bd0eab3ccf1" providerId="ADAL" clId="{549521C4-A7A6-4CD2-A2D7-AFFFDA4A24F9}" dt="2026-07-22T05:21:06.809" v="1870" actId="5793"/>
          <ac:spMkLst>
            <pc:docMk/>
            <pc:sldMk cId="2157462622" sldId="262"/>
            <ac:spMk id="5" creationId="{501A8577-C1E7-FB23-A2FE-15B19C02928D}"/>
          </ac:spMkLst>
        </pc:spChg>
        <pc:spChg chg="mod">
          <ac:chgData name="Siddhanth Chapade" userId="eae96376-e2d1-48ea-b6fb-6bd0eab3ccf1" providerId="ADAL" clId="{549521C4-A7A6-4CD2-A2D7-AFFFDA4A24F9}" dt="2026-07-22T05:19:15.072" v="1723" actId="20577"/>
          <ac:spMkLst>
            <pc:docMk/>
            <pc:sldMk cId="2157462622" sldId="262"/>
            <ac:spMk id="6" creationId="{DE096A66-700A-6698-0640-971C3A1565DC}"/>
          </ac:spMkLst>
        </pc:spChg>
        <pc:spChg chg="mod">
          <ac:chgData name="Siddhanth Chapade" userId="eae96376-e2d1-48ea-b6fb-6bd0eab3ccf1" providerId="ADAL" clId="{549521C4-A7A6-4CD2-A2D7-AFFFDA4A24F9}" dt="2026-07-21T11:58:55.865" v="152"/>
          <ac:spMkLst>
            <pc:docMk/>
            <pc:sldMk cId="2157462622" sldId="262"/>
            <ac:spMk id="29" creationId="{AC4A9D51-DFDF-B7DD-86A0-08AE7FAEE603}"/>
          </ac:spMkLst>
        </pc:spChg>
        <pc:spChg chg="mod">
          <ac:chgData name="Siddhanth Chapade" userId="eae96376-e2d1-48ea-b6fb-6bd0eab3ccf1" providerId="ADAL" clId="{549521C4-A7A6-4CD2-A2D7-AFFFDA4A24F9}" dt="2026-07-21T11:58:55.865" v="152"/>
          <ac:spMkLst>
            <pc:docMk/>
            <pc:sldMk cId="2157462622" sldId="262"/>
            <ac:spMk id="30" creationId="{DBE15C4D-AA04-64D3-089A-B3DE55985D93}"/>
          </ac:spMkLst>
        </pc:spChg>
        <pc:spChg chg="mod">
          <ac:chgData name="Siddhanth Chapade" userId="eae96376-e2d1-48ea-b6fb-6bd0eab3ccf1" providerId="ADAL" clId="{549521C4-A7A6-4CD2-A2D7-AFFFDA4A24F9}" dt="2026-07-21T11:58:55.865" v="152"/>
          <ac:spMkLst>
            <pc:docMk/>
            <pc:sldMk cId="2157462622" sldId="262"/>
            <ac:spMk id="31" creationId="{7C0FCF2C-79E9-8281-CBCF-95C600B9EBF7}"/>
          </ac:spMkLst>
        </pc:spChg>
        <pc:spChg chg="mod">
          <ac:chgData name="Siddhanth Chapade" userId="eae96376-e2d1-48ea-b6fb-6bd0eab3ccf1" providerId="ADAL" clId="{549521C4-A7A6-4CD2-A2D7-AFFFDA4A24F9}" dt="2026-07-21T11:58:55.865" v="152"/>
          <ac:spMkLst>
            <pc:docMk/>
            <pc:sldMk cId="2157462622" sldId="262"/>
            <ac:spMk id="33" creationId="{4E029D19-646C-F871-F89F-F556676AF7F4}"/>
          </ac:spMkLst>
        </pc:spChg>
        <pc:spChg chg="mod">
          <ac:chgData name="Siddhanth Chapade" userId="eae96376-e2d1-48ea-b6fb-6bd0eab3ccf1" providerId="ADAL" clId="{549521C4-A7A6-4CD2-A2D7-AFFFDA4A24F9}" dt="2026-07-22T05:19:53.659" v="1786" actId="20577"/>
          <ac:spMkLst>
            <pc:docMk/>
            <pc:sldMk cId="2157462622" sldId="262"/>
            <ac:spMk id="34" creationId="{13860969-D0C0-8777-AE7E-6908D9151F05}"/>
          </ac:spMkLst>
        </pc:spChg>
        <pc:spChg chg="mod">
          <ac:chgData name="Siddhanth Chapade" userId="eae96376-e2d1-48ea-b6fb-6bd0eab3ccf1" providerId="ADAL" clId="{549521C4-A7A6-4CD2-A2D7-AFFFDA4A24F9}" dt="2026-07-22T05:20:46.441" v="1840"/>
          <ac:spMkLst>
            <pc:docMk/>
            <pc:sldMk cId="2157462622" sldId="262"/>
            <ac:spMk id="35" creationId="{E8953E19-7FF3-15F1-9CB1-A357BB0537EC}"/>
          </ac:spMkLst>
        </pc:spChg>
        <pc:spChg chg="mod">
          <ac:chgData name="Siddhanth Chapade" userId="eae96376-e2d1-48ea-b6fb-6bd0eab3ccf1" providerId="ADAL" clId="{549521C4-A7A6-4CD2-A2D7-AFFFDA4A24F9}" dt="2026-07-22T05:19:39.583" v="1763" actId="20577"/>
          <ac:spMkLst>
            <pc:docMk/>
            <pc:sldMk cId="2157462622" sldId="262"/>
            <ac:spMk id="36" creationId="{341C04B3-20D5-CAC9-74DD-C08848853808}"/>
          </ac:spMkLst>
        </pc:spChg>
        <pc:spChg chg="mod">
          <ac:chgData name="Siddhanth Chapade" userId="eae96376-e2d1-48ea-b6fb-6bd0eab3ccf1" providerId="ADAL" clId="{549521C4-A7A6-4CD2-A2D7-AFFFDA4A24F9}" dt="2026-07-22T05:20:38.928" v="1837"/>
          <ac:spMkLst>
            <pc:docMk/>
            <pc:sldMk cId="2157462622" sldId="262"/>
            <ac:spMk id="37" creationId="{554A63F6-D9C0-15D0-BE07-C55C9A64CDA2}"/>
          </ac:spMkLst>
        </pc:spChg>
        <pc:spChg chg="mod">
          <ac:chgData name="Siddhanth Chapade" userId="eae96376-e2d1-48ea-b6fb-6bd0eab3ccf1" providerId="ADAL" clId="{549521C4-A7A6-4CD2-A2D7-AFFFDA4A24F9}" dt="2026-07-22T05:19:48.253" v="1779" actId="20577"/>
          <ac:spMkLst>
            <pc:docMk/>
            <pc:sldMk cId="2157462622" sldId="262"/>
            <ac:spMk id="38" creationId="{689788ED-3F72-B306-E0B8-5AEE308250D6}"/>
          </ac:spMkLst>
        </pc:spChg>
        <pc:spChg chg="mod">
          <ac:chgData name="Siddhanth Chapade" userId="eae96376-e2d1-48ea-b6fb-6bd0eab3ccf1" providerId="ADAL" clId="{549521C4-A7A6-4CD2-A2D7-AFFFDA4A24F9}" dt="2026-07-22T05:20:43.932" v="1839"/>
          <ac:spMkLst>
            <pc:docMk/>
            <pc:sldMk cId="2157462622" sldId="262"/>
            <ac:spMk id="39" creationId="{F8600AD1-C62F-1C7C-9FBD-1A5C7D689DB0}"/>
          </ac:spMkLst>
        </pc:spChg>
        <pc:spChg chg="mod">
          <ac:chgData name="Siddhanth Chapade" userId="eae96376-e2d1-48ea-b6fb-6bd0eab3ccf1" providerId="ADAL" clId="{549521C4-A7A6-4CD2-A2D7-AFFFDA4A24F9}" dt="2026-07-22T05:19:57.291" v="1793" actId="20577"/>
          <ac:spMkLst>
            <pc:docMk/>
            <pc:sldMk cId="2157462622" sldId="262"/>
            <ac:spMk id="40" creationId="{5E45DF1E-816A-E575-D5C6-DB9399136161}"/>
          </ac:spMkLst>
        </pc:spChg>
        <pc:spChg chg="mod">
          <ac:chgData name="Siddhanth Chapade" userId="eae96376-e2d1-48ea-b6fb-6bd0eab3ccf1" providerId="ADAL" clId="{549521C4-A7A6-4CD2-A2D7-AFFFDA4A24F9}" dt="2026-07-22T05:20:48.171" v="1841"/>
          <ac:spMkLst>
            <pc:docMk/>
            <pc:sldMk cId="2157462622" sldId="262"/>
            <ac:spMk id="41" creationId="{4E931BA6-AC51-7028-443E-C50C0E6E91F9}"/>
          </ac:spMkLst>
        </pc:spChg>
        <pc:spChg chg="mod">
          <ac:chgData name="Siddhanth Chapade" userId="eae96376-e2d1-48ea-b6fb-6bd0eab3ccf1" providerId="ADAL" clId="{549521C4-A7A6-4CD2-A2D7-AFFFDA4A24F9}" dt="2026-07-22T05:20:00.999" v="1800" actId="20577"/>
          <ac:spMkLst>
            <pc:docMk/>
            <pc:sldMk cId="2157462622" sldId="262"/>
            <ac:spMk id="42" creationId="{50D46607-458A-3F62-B31F-888B8C9A096E}"/>
          </ac:spMkLst>
        </pc:spChg>
        <pc:spChg chg="mod">
          <ac:chgData name="Siddhanth Chapade" userId="eae96376-e2d1-48ea-b6fb-6bd0eab3ccf1" providerId="ADAL" clId="{549521C4-A7A6-4CD2-A2D7-AFFFDA4A24F9}" dt="2026-07-22T05:20:49.629" v="1842"/>
          <ac:spMkLst>
            <pc:docMk/>
            <pc:sldMk cId="2157462622" sldId="262"/>
            <ac:spMk id="43" creationId="{E7963CB1-EA88-B3AF-56B1-0AD31F1FF912}"/>
          </ac:spMkLst>
        </pc:spChg>
        <pc:spChg chg="mod">
          <ac:chgData name="Siddhanth Chapade" userId="eae96376-e2d1-48ea-b6fb-6bd0eab3ccf1" providerId="ADAL" clId="{549521C4-A7A6-4CD2-A2D7-AFFFDA4A24F9}" dt="2026-07-22T05:19:43.274" v="1770" actId="20577"/>
          <ac:spMkLst>
            <pc:docMk/>
            <pc:sldMk cId="2157462622" sldId="262"/>
            <ac:spMk id="44" creationId="{11AD9AC3-BA91-A5C2-A295-82CF2C9163E0}"/>
          </ac:spMkLst>
        </pc:spChg>
        <pc:spChg chg="mod">
          <ac:chgData name="Siddhanth Chapade" userId="eae96376-e2d1-48ea-b6fb-6bd0eab3ccf1" providerId="ADAL" clId="{549521C4-A7A6-4CD2-A2D7-AFFFDA4A24F9}" dt="2026-07-22T05:20:40.628" v="1838"/>
          <ac:spMkLst>
            <pc:docMk/>
            <pc:sldMk cId="2157462622" sldId="262"/>
            <ac:spMk id="45" creationId="{01CFC4C4-5ACD-D1C9-9DF6-AEFAF78F4AA4}"/>
          </ac:spMkLst>
        </pc:spChg>
        <pc:spChg chg="mod">
          <ac:chgData name="Siddhanth Chapade" userId="eae96376-e2d1-48ea-b6fb-6bd0eab3ccf1" providerId="ADAL" clId="{549521C4-A7A6-4CD2-A2D7-AFFFDA4A24F9}" dt="2026-07-22T05:19:35.677" v="1756" actId="20577"/>
          <ac:spMkLst>
            <pc:docMk/>
            <pc:sldMk cId="2157462622" sldId="262"/>
            <ac:spMk id="46" creationId="{FE253072-DE12-BC85-9D6C-C2CE34E332F6}"/>
          </ac:spMkLst>
        </pc:spChg>
        <pc:spChg chg="mod">
          <ac:chgData name="Siddhanth Chapade" userId="eae96376-e2d1-48ea-b6fb-6bd0eab3ccf1" providerId="ADAL" clId="{549521C4-A7A6-4CD2-A2D7-AFFFDA4A24F9}" dt="2026-07-22T05:20:31.530" v="1835"/>
          <ac:spMkLst>
            <pc:docMk/>
            <pc:sldMk cId="2157462622" sldId="262"/>
            <ac:spMk id="47" creationId="{38ED9EA2-C8DF-2058-488C-EC2C985A70D4}"/>
          </ac:spMkLst>
        </pc:spChg>
        <pc:spChg chg="mod">
          <ac:chgData name="Siddhanth Chapade" userId="eae96376-e2d1-48ea-b6fb-6bd0eab3ccf1" providerId="ADAL" clId="{549521C4-A7A6-4CD2-A2D7-AFFFDA4A24F9}" dt="2026-07-22T05:19:30.414" v="1749" actId="20577"/>
          <ac:spMkLst>
            <pc:docMk/>
            <pc:sldMk cId="2157462622" sldId="262"/>
            <ac:spMk id="48" creationId="{4E0351C9-2947-42E5-D566-15C66147CBDC}"/>
          </ac:spMkLst>
        </pc:spChg>
        <pc:spChg chg="mod">
          <ac:chgData name="Siddhanth Chapade" userId="eae96376-e2d1-48ea-b6fb-6bd0eab3ccf1" providerId="ADAL" clId="{549521C4-A7A6-4CD2-A2D7-AFFFDA4A24F9}" dt="2026-07-22T05:20:26.854" v="1834" actId="20577"/>
          <ac:spMkLst>
            <pc:docMk/>
            <pc:sldMk cId="2157462622" sldId="262"/>
            <ac:spMk id="49" creationId="{7305E679-37DB-112C-82C0-45D1A031DA17}"/>
          </ac:spMkLst>
        </pc:spChg>
        <pc:grpChg chg="mod">
          <ac:chgData name="Siddhanth Chapade" userId="eae96376-e2d1-48ea-b6fb-6bd0eab3ccf1" providerId="ADAL" clId="{549521C4-A7A6-4CD2-A2D7-AFFFDA4A24F9}" dt="2026-07-21T11:59:00.634" v="153" actId="1076"/>
          <ac:grpSpMkLst>
            <pc:docMk/>
            <pc:sldMk cId="2157462622" sldId="262"/>
            <ac:grpSpMk id="7" creationId="{5C02E882-6490-3023-3D73-7E61479CDBF6}"/>
          </ac:grpSpMkLst>
        </pc:grpChg>
        <pc:picChg chg="del">
          <ac:chgData name="Siddhanth Chapade" userId="eae96376-e2d1-48ea-b6fb-6bd0eab3ccf1" providerId="ADAL" clId="{549521C4-A7A6-4CD2-A2D7-AFFFDA4A24F9}" dt="2026-07-22T05:47:45.075" v="2721" actId="478"/>
          <ac:picMkLst>
            <pc:docMk/>
            <pc:sldMk cId="2157462622" sldId="262"/>
            <ac:picMk id="3" creationId="{803B61F1-4AAE-D349-D933-33E9618D0790}"/>
          </ac:picMkLst>
        </pc:picChg>
        <pc:picChg chg="add">
          <ac:chgData name="Siddhanth Chapade" userId="eae96376-e2d1-48ea-b6fb-6bd0eab3ccf1" providerId="ADAL" clId="{549521C4-A7A6-4CD2-A2D7-AFFFDA4A24F9}" dt="2026-07-22T05:47:45.403" v="2722" actId="22"/>
          <ac:picMkLst>
            <pc:docMk/>
            <pc:sldMk cId="2157462622" sldId="262"/>
            <ac:picMk id="52" creationId="{6BCC0B07-2A71-DDA3-CD74-0CCCD1AA36F1}"/>
          </ac:picMkLst>
        </pc:picChg>
      </pc:sldChg>
      <pc:sldChg chg="addSp modSp new del mod ord">
        <pc:chgData name="Siddhanth Chapade" userId="eae96376-e2d1-48ea-b6fb-6bd0eab3ccf1" providerId="ADAL" clId="{549521C4-A7A6-4CD2-A2D7-AFFFDA4A24F9}" dt="2026-07-22T06:28:05.049" v="4092" actId="47"/>
        <pc:sldMkLst>
          <pc:docMk/>
          <pc:sldMk cId="2697404997" sldId="263"/>
        </pc:sldMkLst>
      </pc:sldChg>
      <pc:sldChg chg="addSp delSp modSp add del mod ord">
        <pc:chgData name="Siddhanth Chapade" userId="eae96376-e2d1-48ea-b6fb-6bd0eab3ccf1" providerId="ADAL" clId="{549521C4-A7A6-4CD2-A2D7-AFFFDA4A24F9}" dt="2026-07-22T14:26:23.442" v="6398" actId="47"/>
        <pc:sldMkLst>
          <pc:docMk/>
          <pc:sldMk cId="3747247491" sldId="263"/>
        </pc:sldMkLst>
        <pc:spChg chg="add mod">
          <ac:chgData name="Siddhanth Chapade" userId="eae96376-e2d1-48ea-b6fb-6bd0eab3ccf1" providerId="ADAL" clId="{549521C4-A7A6-4CD2-A2D7-AFFFDA4A24F9}" dt="2026-07-22T14:22:03.290" v="6329"/>
          <ac:spMkLst>
            <pc:docMk/>
            <pc:sldMk cId="3747247491" sldId="263"/>
            <ac:spMk id="3" creationId="{E7F1C21E-66D2-DF4F-2559-92135723F64B}"/>
          </ac:spMkLst>
        </pc:spChg>
        <pc:spChg chg="add mod">
          <ac:chgData name="Siddhanth Chapade" userId="eae96376-e2d1-48ea-b6fb-6bd0eab3ccf1" providerId="ADAL" clId="{549521C4-A7A6-4CD2-A2D7-AFFFDA4A24F9}" dt="2026-07-22T14:22:11.721" v="6331" actId="1076"/>
          <ac:spMkLst>
            <pc:docMk/>
            <pc:sldMk cId="3747247491" sldId="263"/>
            <ac:spMk id="4" creationId="{8584498E-BC2A-5D55-B046-FB23CD83DAD7}"/>
          </ac:spMkLst>
        </pc:spChg>
        <pc:spChg chg="add mod">
          <ac:chgData name="Siddhanth Chapade" userId="eae96376-e2d1-48ea-b6fb-6bd0eab3ccf1" providerId="ADAL" clId="{549521C4-A7A6-4CD2-A2D7-AFFFDA4A24F9}" dt="2026-07-22T14:22:22.156" v="6334" actId="14100"/>
          <ac:spMkLst>
            <pc:docMk/>
            <pc:sldMk cId="3747247491" sldId="263"/>
            <ac:spMk id="5" creationId="{88FD6705-C6B9-372E-C4B1-79933AF40B7C}"/>
          </ac:spMkLst>
        </pc:spChg>
        <pc:spChg chg="add mod">
          <ac:chgData name="Siddhanth Chapade" userId="eae96376-e2d1-48ea-b6fb-6bd0eab3ccf1" providerId="ADAL" clId="{549521C4-A7A6-4CD2-A2D7-AFFFDA4A24F9}" dt="2026-07-22T14:22:30.650" v="6336" actId="1076"/>
          <ac:spMkLst>
            <pc:docMk/>
            <pc:sldMk cId="3747247491" sldId="263"/>
            <ac:spMk id="6" creationId="{32CCBDEB-E38E-0594-B2F3-060EF1E98329}"/>
          </ac:spMkLst>
        </pc:spChg>
        <pc:spChg chg="mod">
          <ac:chgData name="Siddhanth Chapade" userId="eae96376-e2d1-48ea-b6fb-6bd0eab3ccf1" providerId="ADAL" clId="{549521C4-A7A6-4CD2-A2D7-AFFFDA4A24F9}" dt="2026-07-22T14:21:47.605" v="6325"/>
          <ac:spMkLst>
            <pc:docMk/>
            <pc:sldMk cId="3747247491" sldId="263"/>
            <ac:spMk id="7" creationId="{E3E4E60F-349E-B328-A105-159AB258EAEA}"/>
          </ac:spMkLst>
        </pc:spChg>
        <pc:spChg chg="del">
          <ac:chgData name="Siddhanth Chapade" userId="eae96376-e2d1-48ea-b6fb-6bd0eab3ccf1" providerId="ADAL" clId="{549521C4-A7A6-4CD2-A2D7-AFFFDA4A24F9}" dt="2026-07-22T14:21:58.286" v="6327" actId="478"/>
          <ac:spMkLst>
            <pc:docMk/>
            <pc:sldMk cId="3747247491" sldId="263"/>
            <ac:spMk id="9" creationId="{7CC223E1-0422-A627-B7A6-D878A0813599}"/>
          </ac:spMkLst>
        </pc:spChg>
        <pc:spChg chg="add mod">
          <ac:chgData name="Siddhanth Chapade" userId="eae96376-e2d1-48ea-b6fb-6bd0eab3ccf1" providerId="ADAL" clId="{549521C4-A7A6-4CD2-A2D7-AFFFDA4A24F9}" dt="2026-07-22T14:25:53.167" v="6393" actId="20577"/>
          <ac:spMkLst>
            <pc:docMk/>
            <pc:sldMk cId="3747247491" sldId="263"/>
            <ac:spMk id="10" creationId="{29BA05B8-84A1-3CDF-75BD-F493EA331BE0}"/>
          </ac:spMkLst>
        </pc:spChg>
        <pc:spChg chg="del">
          <ac:chgData name="Siddhanth Chapade" userId="eae96376-e2d1-48ea-b6fb-6bd0eab3ccf1" providerId="ADAL" clId="{549521C4-A7A6-4CD2-A2D7-AFFFDA4A24F9}" dt="2026-07-22T14:21:54.295" v="6326" actId="478"/>
          <ac:spMkLst>
            <pc:docMk/>
            <pc:sldMk cId="3747247491" sldId="263"/>
            <ac:spMk id="11" creationId="{8BE9153D-7B6F-50E7-C342-49B08A436B77}"/>
          </ac:spMkLst>
        </pc:spChg>
        <pc:spChg chg="add">
          <ac:chgData name="Siddhanth Chapade" userId="eae96376-e2d1-48ea-b6fb-6bd0eab3ccf1" providerId="ADAL" clId="{549521C4-A7A6-4CD2-A2D7-AFFFDA4A24F9}" dt="2026-07-22T14:23:13.571" v="6347" actId="22"/>
          <ac:spMkLst>
            <pc:docMk/>
            <pc:sldMk cId="3747247491" sldId="263"/>
            <ac:spMk id="13" creationId="{187EB580-95B6-BEA3-5BCC-821DDCC95F00}"/>
          </ac:spMkLst>
        </pc:spChg>
        <pc:spChg chg="mod">
          <ac:chgData name="Siddhanth Chapade" userId="eae96376-e2d1-48ea-b6fb-6bd0eab3ccf1" providerId="ADAL" clId="{549521C4-A7A6-4CD2-A2D7-AFFFDA4A24F9}" dt="2026-07-22T14:24:14.921" v="6358" actId="1076"/>
          <ac:spMkLst>
            <pc:docMk/>
            <pc:sldMk cId="3747247491" sldId="263"/>
            <ac:spMk id="18" creationId="{11EAC062-EEF8-6C16-A1A7-1BCD17973060}"/>
          </ac:spMkLst>
        </pc:spChg>
        <pc:spChg chg="mod">
          <ac:chgData name="Siddhanth Chapade" userId="eae96376-e2d1-48ea-b6fb-6bd0eab3ccf1" providerId="ADAL" clId="{549521C4-A7A6-4CD2-A2D7-AFFFDA4A24F9}" dt="2026-07-22T14:23:09.846" v="6346" actId="20577"/>
          <ac:spMkLst>
            <pc:docMk/>
            <pc:sldMk cId="3747247491" sldId="263"/>
            <ac:spMk id="20" creationId="{94C358D9-5B9B-BD56-F78D-4AE14FAA8F7B}"/>
          </ac:spMkLst>
        </pc:spChg>
        <pc:spChg chg="del mod">
          <ac:chgData name="Siddhanth Chapade" userId="eae96376-e2d1-48ea-b6fb-6bd0eab3ccf1" providerId="ADAL" clId="{549521C4-A7A6-4CD2-A2D7-AFFFDA4A24F9}" dt="2026-07-22T14:21:58.286" v="6327" actId="478"/>
          <ac:spMkLst>
            <pc:docMk/>
            <pc:sldMk cId="3747247491" sldId="263"/>
            <ac:spMk id="23" creationId="{07CA816A-0ECC-8429-52B9-396C02183127}"/>
          </ac:spMkLst>
        </pc:spChg>
        <pc:spChg chg="mod">
          <ac:chgData name="Siddhanth Chapade" userId="eae96376-e2d1-48ea-b6fb-6bd0eab3ccf1" providerId="ADAL" clId="{549521C4-A7A6-4CD2-A2D7-AFFFDA4A24F9}" dt="2026-07-22T14:24:26.727" v="6362" actId="1076"/>
          <ac:spMkLst>
            <pc:docMk/>
            <pc:sldMk cId="3747247491" sldId="263"/>
            <ac:spMk id="25" creationId="{B9D84961-FFBB-48E1-4F93-D6D83C818C1B}"/>
          </ac:spMkLst>
        </pc:spChg>
        <pc:spChg chg="mod">
          <ac:chgData name="Siddhanth Chapade" userId="eae96376-e2d1-48ea-b6fb-6bd0eab3ccf1" providerId="ADAL" clId="{549521C4-A7A6-4CD2-A2D7-AFFFDA4A24F9}" dt="2026-07-22T14:23:20.373" v="6348" actId="14100"/>
          <ac:spMkLst>
            <pc:docMk/>
            <pc:sldMk cId="3747247491" sldId="263"/>
            <ac:spMk id="26" creationId="{AB20FA2B-9EED-DD9D-3BF0-6BEDE8D4E0D9}"/>
          </ac:spMkLst>
        </pc:spChg>
        <pc:spChg chg="mod">
          <ac:chgData name="Siddhanth Chapade" userId="eae96376-e2d1-48ea-b6fb-6bd0eab3ccf1" providerId="ADAL" clId="{549521C4-A7A6-4CD2-A2D7-AFFFDA4A24F9}" dt="2026-07-22T14:24:52.516" v="6371" actId="1076"/>
          <ac:spMkLst>
            <pc:docMk/>
            <pc:sldMk cId="3747247491" sldId="263"/>
            <ac:spMk id="27" creationId="{E1229FFC-CA55-BA58-4446-D489B877C497}"/>
          </ac:spMkLst>
        </pc:spChg>
        <pc:spChg chg="mod">
          <ac:chgData name="Siddhanth Chapade" userId="eae96376-e2d1-48ea-b6fb-6bd0eab3ccf1" providerId="ADAL" clId="{549521C4-A7A6-4CD2-A2D7-AFFFDA4A24F9}" dt="2026-07-22T14:24:57.832" v="6372" actId="1076"/>
          <ac:spMkLst>
            <pc:docMk/>
            <pc:sldMk cId="3747247491" sldId="263"/>
            <ac:spMk id="31" creationId="{9DA8DA63-B7B0-7EBF-A310-D685CCA8FA4E}"/>
          </ac:spMkLst>
        </pc:spChg>
        <pc:spChg chg="mod">
          <ac:chgData name="Siddhanth Chapade" userId="eae96376-e2d1-48ea-b6fb-6bd0eab3ccf1" providerId="ADAL" clId="{549521C4-A7A6-4CD2-A2D7-AFFFDA4A24F9}" dt="2026-07-22T14:25:32.476" v="6381" actId="1076"/>
          <ac:spMkLst>
            <pc:docMk/>
            <pc:sldMk cId="3747247491" sldId="263"/>
            <ac:spMk id="32" creationId="{4ED4DE91-9DF5-2B42-1667-326DD3923A65}"/>
          </ac:spMkLst>
        </pc:spChg>
        <pc:picChg chg="add del mod">
          <ac:chgData name="Siddhanth Chapade" userId="eae96376-e2d1-48ea-b6fb-6bd0eab3ccf1" providerId="ADAL" clId="{549521C4-A7A6-4CD2-A2D7-AFFFDA4A24F9}" dt="2026-07-22T14:24:35.543" v="6365" actId="478"/>
          <ac:picMkLst>
            <pc:docMk/>
            <pc:sldMk cId="3747247491" sldId="263"/>
            <ac:picMk id="14" creationId="{4DB2A6B8-10C9-0795-B609-569EA8089213}"/>
          </ac:picMkLst>
        </pc:picChg>
        <pc:picChg chg="mod">
          <ac:chgData name="Siddhanth Chapade" userId="eae96376-e2d1-48ea-b6fb-6bd0eab3ccf1" providerId="ADAL" clId="{549521C4-A7A6-4CD2-A2D7-AFFFDA4A24F9}" dt="2026-07-22T14:24:22.234" v="6361" actId="1076"/>
          <ac:picMkLst>
            <pc:docMk/>
            <pc:sldMk cId="3747247491" sldId="263"/>
            <ac:picMk id="16" creationId="{B71C8C5B-A41A-AAC2-751E-5764F81B4E56}"/>
          </ac:picMkLst>
        </pc:picChg>
        <pc:picChg chg="del">
          <ac:chgData name="Siddhanth Chapade" userId="eae96376-e2d1-48ea-b6fb-6bd0eab3ccf1" providerId="ADAL" clId="{549521C4-A7A6-4CD2-A2D7-AFFFDA4A24F9}" dt="2026-07-22T14:22:43.638" v="6345" actId="478"/>
          <ac:picMkLst>
            <pc:docMk/>
            <pc:sldMk cId="3747247491" sldId="263"/>
            <ac:picMk id="19" creationId="{1BAB7F12-0A07-DEE5-5D41-2EBFE026630E}"/>
          </ac:picMkLst>
        </pc:picChg>
        <pc:picChg chg="mod">
          <ac:chgData name="Siddhanth Chapade" userId="eae96376-e2d1-48ea-b6fb-6bd0eab3ccf1" providerId="ADAL" clId="{549521C4-A7A6-4CD2-A2D7-AFFFDA4A24F9}" dt="2026-07-22T14:24:08.983" v="6357" actId="1076"/>
          <ac:picMkLst>
            <pc:docMk/>
            <pc:sldMk cId="3747247491" sldId="263"/>
            <ac:picMk id="22" creationId="{6EB414D0-D28C-E288-CE98-CFCFA7EFB171}"/>
          </ac:picMkLst>
        </pc:picChg>
        <pc:picChg chg="mod">
          <ac:chgData name="Siddhanth Chapade" userId="eae96376-e2d1-48ea-b6fb-6bd0eab3ccf1" providerId="ADAL" clId="{549521C4-A7A6-4CD2-A2D7-AFFFDA4A24F9}" dt="2026-07-22T14:25:38.887" v="6382" actId="1076"/>
          <ac:picMkLst>
            <pc:docMk/>
            <pc:sldMk cId="3747247491" sldId="263"/>
            <ac:picMk id="28" creationId="{55B631D9-DFC0-FDA8-20F0-C0224D0B6661}"/>
          </ac:picMkLst>
        </pc:picChg>
        <pc:picChg chg="mod">
          <ac:chgData name="Siddhanth Chapade" userId="eae96376-e2d1-48ea-b6fb-6bd0eab3ccf1" providerId="ADAL" clId="{549521C4-A7A6-4CD2-A2D7-AFFFDA4A24F9}" dt="2026-07-22T14:25:15.489" v="6377" actId="1076"/>
          <ac:picMkLst>
            <pc:docMk/>
            <pc:sldMk cId="3747247491" sldId="263"/>
            <ac:picMk id="30" creationId="{93ADD99F-9419-DF25-2AA9-6C327B58FAC0}"/>
          </ac:picMkLst>
        </pc:picChg>
      </pc:sldChg>
      <pc:sldChg chg="addSp delSp modSp new del mod">
        <pc:chgData name="Siddhanth Chapade" userId="eae96376-e2d1-48ea-b6fb-6bd0eab3ccf1" providerId="ADAL" clId="{549521C4-A7A6-4CD2-A2D7-AFFFDA4A24F9}" dt="2026-07-22T05:28:50.264" v="2357" actId="47"/>
        <pc:sldMkLst>
          <pc:docMk/>
          <pc:sldMk cId="586004145" sldId="264"/>
        </pc:sldMkLst>
        <pc:spChg chg="add del">
          <ac:chgData name="Siddhanth Chapade" userId="eae96376-e2d1-48ea-b6fb-6bd0eab3ccf1" providerId="ADAL" clId="{549521C4-A7A6-4CD2-A2D7-AFFFDA4A24F9}" dt="2026-07-22T05:27:49.887" v="2282" actId="22"/>
          <ac:spMkLst>
            <pc:docMk/>
            <pc:sldMk cId="586004145" sldId="264"/>
            <ac:spMk id="3" creationId="{85F265CA-753E-FEAD-1487-682875C71933}"/>
          </ac:spMkLst>
        </pc:spChg>
        <pc:spChg chg="add del mod">
          <ac:chgData name="Siddhanth Chapade" userId="eae96376-e2d1-48ea-b6fb-6bd0eab3ccf1" providerId="ADAL" clId="{549521C4-A7A6-4CD2-A2D7-AFFFDA4A24F9}" dt="2026-07-22T05:28:00.565" v="2285" actId="21"/>
          <ac:spMkLst>
            <pc:docMk/>
            <pc:sldMk cId="586004145" sldId="264"/>
            <ac:spMk id="8" creationId="{83F7AC6F-929B-98D2-127C-46F189CF02DC}"/>
          </ac:spMkLst>
        </pc:spChg>
        <pc:spChg chg="mod">
          <ac:chgData name="Siddhanth Chapade" userId="eae96376-e2d1-48ea-b6fb-6bd0eab3ccf1" providerId="ADAL" clId="{549521C4-A7A6-4CD2-A2D7-AFFFDA4A24F9}" dt="2026-07-22T05:22:17.600" v="1954" actId="20577"/>
          <ac:spMkLst>
            <pc:docMk/>
            <pc:sldMk cId="586004145" sldId="264"/>
            <ac:spMk id="12" creationId="{7294984B-8159-A547-34B1-9C36C5B5F59F}"/>
          </ac:spMkLst>
        </pc:spChg>
        <pc:spChg chg="mod">
          <ac:chgData name="Siddhanth Chapade" userId="eae96376-e2d1-48ea-b6fb-6bd0eab3ccf1" providerId="ADAL" clId="{549521C4-A7A6-4CD2-A2D7-AFFFDA4A24F9}" dt="2026-07-22T05:21:48.623" v="1909" actId="20577"/>
          <ac:spMkLst>
            <pc:docMk/>
            <pc:sldMk cId="586004145" sldId="264"/>
            <ac:spMk id="15" creationId="{E868655B-451F-EC18-F038-862915EEBD5D}"/>
          </ac:spMkLst>
        </pc:spChg>
        <pc:spChg chg="mod">
          <ac:chgData name="Siddhanth Chapade" userId="eae96376-e2d1-48ea-b6fb-6bd0eab3ccf1" providerId="ADAL" clId="{549521C4-A7A6-4CD2-A2D7-AFFFDA4A24F9}" dt="2026-07-22T05:21:55.871" v="1924" actId="20577"/>
          <ac:spMkLst>
            <pc:docMk/>
            <pc:sldMk cId="586004145" sldId="264"/>
            <ac:spMk id="22" creationId="{5434B33F-0A97-383C-D209-C08B74192186}"/>
          </ac:spMkLst>
        </pc:spChg>
        <pc:spChg chg="mod">
          <ac:chgData name="Siddhanth Chapade" userId="eae96376-e2d1-48ea-b6fb-6bd0eab3ccf1" providerId="ADAL" clId="{549521C4-A7A6-4CD2-A2D7-AFFFDA4A24F9}" dt="2026-07-22T05:22:15.285" v="1953" actId="20577"/>
          <ac:spMkLst>
            <pc:docMk/>
            <pc:sldMk cId="586004145" sldId="264"/>
            <ac:spMk id="23" creationId="{72F5130E-85F1-2D70-5C6B-92BB7D260007}"/>
          </ac:spMkLst>
        </pc:spChg>
        <pc:spChg chg="del mod">
          <ac:chgData name="Siddhanth Chapade" userId="eae96376-e2d1-48ea-b6fb-6bd0eab3ccf1" providerId="ADAL" clId="{549521C4-A7A6-4CD2-A2D7-AFFFDA4A24F9}" dt="2026-07-22T05:28:00.565" v="2285" actId="21"/>
          <ac:spMkLst>
            <pc:docMk/>
            <pc:sldMk cId="586004145" sldId="264"/>
            <ac:spMk id="24" creationId="{4717F01D-7099-2B3F-326F-271457B64C6B}"/>
          </ac:spMkLst>
        </pc:spChg>
        <pc:spChg chg="mod">
          <ac:chgData name="Siddhanth Chapade" userId="eae96376-e2d1-48ea-b6fb-6bd0eab3ccf1" providerId="ADAL" clId="{549521C4-A7A6-4CD2-A2D7-AFFFDA4A24F9}" dt="2026-07-22T05:22:05.061" v="1935" actId="20577"/>
          <ac:spMkLst>
            <pc:docMk/>
            <pc:sldMk cId="586004145" sldId="264"/>
            <ac:spMk id="27" creationId="{53D38A6F-3D86-1732-E332-A136533506A5}"/>
          </ac:spMkLst>
        </pc:spChg>
        <pc:spChg chg="mod">
          <ac:chgData name="Siddhanth Chapade" userId="eae96376-e2d1-48ea-b6fb-6bd0eab3ccf1" providerId="ADAL" clId="{549521C4-A7A6-4CD2-A2D7-AFFFDA4A24F9}" dt="2026-07-22T05:22:29.336" v="1968" actId="20577"/>
          <ac:spMkLst>
            <pc:docMk/>
            <pc:sldMk cId="586004145" sldId="264"/>
            <ac:spMk id="28" creationId="{3C5D86C3-C3AA-4C94-5AA3-24CE685E2275}"/>
          </ac:spMkLst>
        </pc:spChg>
        <pc:spChg chg="mod">
          <ac:chgData name="Siddhanth Chapade" userId="eae96376-e2d1-48ea-b6fb-6bd0eab3ccf1" providerId="ADAL" clId="{549521C4-A7A6-4CD2-A2D7-AFFFDA4A24F9}" dt="2026-07-22T05:22:00.229" v="1928" actId="20577"/>
          <ac:spMkLst>
            <pc:docMk/>
            <pc:sldMk cId="586004145" sldId="264"/>
            <ac:spMk id="31" creationId="{C0093CC6-74A2-4B02-AEF6-02A8C15888C5}"/>
          </ac:spMkLst>
        </pc:spChg>
        <pc:spChg chg="mod">
          <ac:chgData name="Siddhanth Chapade" userId="eae96376-e2d1-48ea-b6fb-6bd0eab3ccf1" providerId="ADAL" clId="{549521C4-A7A6-4CD2-A2D7-AFFFDA4A24F9}" dt="2026-07-22T05:22:37.861" v="1985" actId="20577"/>
          <ac:spMkLst>
            <pc:docMk/>
            <pc:sldMk cId="586004145" sldId="264"/>
            <ac:spMk id="32" creationId="{AF332755-D22D-1FD2-FA1F-94C866F49D55}"/>
          </ac:spMkLst>
        </pc:spChg>
        <pc:spChg chg="mod">
          <ac:chgData name="Siddhanth Chapade" userId="eae96376-e2d1-48ea-b6fb-6bd0eab3ccf1" providerId="ADAL" clId="{549521C4-A7A6-4CD2-A2D7-AFFFDA4A24F9}" dt="2026-07-22T05:22:08.815" v="1939" actId="20577"/>
          <ac:spMkLst>
            <pc:docMk/>
            <pc:sldMk cId="586004145" sldId="264"/>
            <ac:spMk id="35" creationId="{CB9A2532-BB45-0C7E-C72F-6143487267D9}"/>
          </ac:spMkLst>
        </pc:spChg>
        <pc:spChg chg="mod">
          <ac:chgData name="Siddhanth Chapade" userId="eae96376-e2d1-48ea-b6fb-6bd0eab3ccf1" providerId="ADAL" clId="{549521C4-A7A6-4CD2-A2D7-AFFFDA4A24F9}" dt="2026-07-22T05:22:33.211" v="1975" actId="20577"/>
          <ac:spMkLst>
            <pc:docMk/>
            <pc:sldMk cId="586004145" sldId="264"/>
            <ac:spMk id="36" creationId="{8C4FF506-8AF8-B311-3D09-EB48E7F9577B}"/>
          </ac:spMkLst>
        </pc:spChg>
        <pc:spChg chg="mod">
          <ac:chgData name="Siddhanth Chapade" userId="eae96376-e2d1-48ea-b6fb-6bd0eab3ccf1" providerId="ADAL" clId="{549521C4-A7A6-4CD2-A2D7-AFFFDA4A24F9}" dt="2026-07-22T05:21:53.123" v="1922" actId="20577"/>
          <ac:spMkLst>
            <pc:docMk/>
            <pc:sldMk cId="586004145" sldId="264"/>
            <ac:spMk id="43" creationId="{294F143B-458D-4723-90E4-CD82A6432C8F}"/>
          </ac:spMkLst>
        </pc:spChg>
        <pc:spChg chg="mod">
          <ac:chgData name="Siddhanth Chapade" userId="eae96376-e2d1-48ea-b6fb-6bd0eab3ccf1" providerId="ADAL" clId="{549521C4-A7A6-4CD2-A2D7-AFFFDA4A24F9}" dt="2026-07-22T05:23:21.609" v="2000" actId="20577"/>
          <ac:spMkLst>
            <pc:docMk/>
            <pc:sldMk cId="586004145" sldId="264"/>
            <ac:spMk id="44" creationId="{67EA5F51-FB43-CCE0-7471-B903D8B93FBE}"/>
          </ac:spMkLst>
        </pc:spChg>
        <pc:spChg chg="mod">
          <ac:chgData name="Siddhanth Chapade" userId="eae96376-e2d1-48ea-b6fb-6bd0eab3ccf1" providerId="ADAL" clId="{549521C4-A7A6-4CD2-A2D7-AFFFDA4A24F9}" dt="2026-07-22T05:21:29.685" v="1884" actId="20577"/>
          <ac:spMkLst>
            <pc:docMk/>
            <pc:sldMk cId="586004145" sldId="264"/>
            <ac:spMk id="51" creationId="{1EF54E5C-8403-CAE9-2D31-F18564B4E230}"/>
          </ac:spMkLst>
        </pc:spChg>
        <pc:spChg chg="mod">
          <ac:chgData name="Siddhanth Chapade" userId="eae96376-e2d1-48ea-b6fb-6bd0eab3ccf1" providerId="ADAL" clId="{549521C4-A7A6-4CD2-A2D7-AFFFDA4A24F9}" dt="2026-07-22T05:23:24.760" v="2001"/>
          <ac:spMkLst>
            <pc:docMk/>
            <pc:sldMk cId="586004145" sldId="264"/>
            <ac:spMk id="52" creationId="{F7868C59-CC1A-D06E-D353-491E7A0ABCAB}"/>
          </ac:spMkLst>
        </pc:spChg>
        <pc:spChg chg="mod">
          <ac:chgData name="Siddhanth Chapade" userId="eae96376-e2d1-48ea-b6fb-6bd0eab3ccf1" providerId="ADAL" clId="{549521C4-A7A6-4CD2-A2D7-AFFFDA4A24F9}" dt="2026-07-22T05:23:27.187" v="2002"/>
          <ac:spMkLst>
            <pc:docMk/>
            <pc:sldMk cId="586004145" sldId="264"/>
            <ac:spMk id="60" creationId="{8D709391-59F0-F882-6050-B46382AC4BA5}"/>
          </ac:spMkLst>
        </pc:spChg>
        <pc:spChg chg="mod">
          <ac:chgData name="Siddhanth Chapade" userId="eae96376-e2d1-48ea-b6fb-6bd0eab3ccf1" providerId="ADAL" clId="{549521C4-A7A6-4CD2-A2D7-AFFFDA4A24F9}" dt="2026-07-22T05:24:12.699" v="2079" actId="20577"/>
          <ac:spMkLst>
            <pc:docMk/>
            <pc:sldMk cId="586004145" sldId="264"/>
            <ac:spMk id="67" creationId="{32C89854-9EE5-20FD-1853-19E8A5C17F18}"/>
          </ac:spMkLst>
        </pc:spChg>
        <pc:spChg chg="mod">
          <ac:chgData name="Siddhanth Chapade" userId="eae96376-e2d1-48ea-b6fb-6bd0eab3ccf1" providerId="ADAL" clId="{549521C4-A7A6-4CD2-A2D7-AFFFDA4A24F9}" dt="2026-07-22T05:24:25.193" v="2100" actId="14100"/>
          <ac:spMkLst>
            <pc:docMk/>
            <pc:sldMk cId="586004145" sldId="264"/>
            <ac:spMk id="68" creationId="{0874D23F-88C0-04F0-19DF-A44D937B43B4}"/>
          </ac:spMkLst>
        </pc:spChg>
        <pc:spChg chg="mod">
          <ac:chgData name="Siddhanth Chapade" userId="eae96376-e2d1-48ea-b6fb-6bd0eab3ccf1" providerId="ADAL" clId="{549521C4-A7A6-4CD2-A2D7-AFFFDA4A24F9}" dt="2026-07-22T05:24:34.382" v="2116" actId="20577"/>
          <ac:spMkLst>
            <pc:docMk/>
            <pc:sldMk cId="586004145" sldId="264"/>
            <ac:spMk id="69" creationId="{0B40481E-7B64-4F6C-BC82-29DEE149EBD6}"/>
          </ac:spMkLst>
        </pc:spChg>
        <pc:spChg chg="mod">
          <ac:chgData name="Siddhanth Chapade" userId="eae96376-e2d1-48ea-b6fb-6bd0eab3ccf1" providerId="ADAL" clId="{549521C4-A7A6-4CD2-A2D7-AFFFDA4A24F9}" dt="2026-07-22T05:23:36.904" v="2021" actId="20577"/>
          <ac:spMkLst>
            <pc:docMk/>
            <pc:sldMk cId="586004145" sldId="264"/>
            <ac:spMk id="77" creationId="{5C68FD4F-58DF-B1F1-03EF-2E44EDA10FDE}"/>
          </ac:spMkLst>
        </pc:spChg>
        <pc:spChg chg="mod">
          <ac:chgData name="Siddhanth Chapade" userId="eae96376-e2d1-48ea-b6fb-6bd0eab3ccf1" providerId="ADAL" clId="{549521C4-A7A6-4CD2-A2D7-AFFFDA4A24F9}" dt="2026-07-22T05:23:42.878" v="2034" actId="20577"/>
          <ac:spMkLst>
            <pc:docMk/>
            <pc:sldMk cId="586004145" sldId="264"/>
            <ac:spMk id="82" creationId="{069BAAC7-CAED-431A-1BA3-AD8CB25F4FDB}"/>
          </ac:spMkLst>
        </pc:spChg>
        <pc:spChg chg="mod">
          <ac:chgData name="Siddhanth Chapade" userId="eae96376-e2d1-48ea-b6fb-6bd0eab3ccf1" providerId="ADAL" clId="{549521C4-A7A6-4CD2-A2D7-AFFFDA4A24F9}" dt="2026-07-22T05:23:54.947" v="2047" actId="20577"/>
          <ac:spMkLst>
            <pc:docMk/>
            <pc:sldMk cId="586004145" sldId="264"/>
            <ac:spMk id="87" creationId="{6B6C6D4A-A845-1647-FDC0-3D60D21A4E41}"/>
          </ac:spMkLst>
        </pc:spChg>
        <pc:spChg chg="mod">
          <ac:chgData name="Siddhanth Chapade" userId="eae96376-e2d1-48ea-b6fb-6bd0eab3ccf1" providerId="ADAL" clId="{549521C4-A7A6-4CD2-A2D7-AFFFDA4A24F9}" dt="2026-07-22T05:24:01.410" v="2067" actId="20577"/>
          <ac:spMkLst>
            <pc:docMk/>
            <pc:sldMk cId="586004145" sldId="264"/>
            <ac:spMk id="92" creationId="{215C19A5-85C4-3A1E-8B9C-924FE4EF8613}"/>
          </ac:spMkLst>
        </pc:spChg>
        <pc:spChg chg="mod">
          <ac:chgData name="Siddhanth Chapade" userId="eae96376-e2d1-48ea-b6fb-6bd0eab3ccf1" providerId="ADAL" clId="{549521C4-A7A6-4CD2-A2D7-AFFFDA4A24F9}" dt="2026-07-22T05:24:57.012" v="2124" actId="20577"/>
          <ac:spMkLst>
            <pc:docMk/>
            <pc:sldMk cId="586004145" sldId="264"/>
            <ac:spMk id="97" creationId="{CDED7C23-7BB6-C56E-9394-2D48C8371B3A}"/>
          </ac:spMkLst>
        </pc:spChg>
        <pc:spChg chg="mod">
          <ac:chgData name="Siddhanth Chapade" userId="eae96376-e2d1-48ea-b6fb-6bd0eab3ccf1" providerId="ADAL" clId="{549521C4-A7A6-4CD2-A2D7-AFFFDA4A24F9}" dt="2026-07-22T05:25:02.012" v="2132" actId="20577"/>
          <ac:spMkLst>
            <pc:docMk/>
            <pc:sldMk cId="586004145" sldId="264"/>
            <ac:spMk id="98" creationId="{A2EDA94A-FFFA-7673-3C29-A007CB475DBF}"/>
          </ac:spMkLst>
        </pc:spChg>
        <pc:spChg chg="mod">
          <ac:chgData name="Siddhanth Chapade" userId="eae96376-e2d1-48ea-b6fb-6bd0eab3ccf1" providerId="ADAL" clId="{549521C4-A7A6-4CD2-A2D7-AFFFDA4A24F9}" dt="2026-07-22T05:25:06.773" v="2140" actId="20577"/>
          <ac:spMkLst>
            <pc:docMk/>
            <pc:sldMk cId="586004145" sldId="264"/>
            <ac:spMk id="99" creationId="{D43C9993-2B1E-7421-93AB-96E27A73B348}"/>
          </ac:spMkLst>
        </pc:spChg>
        <pc:spChg chg="mod">
          <ac:chgData name="Siddhanth Chapade" userId="eae96376-e2d1-48ea-b6fb-6bd0eab3ccf1" providerId="ADAL" clId="{549521C4-A7A6-4CD2-A2D7-AFFFDA4A24F9}" dt="2026-07-22T05:25:11.056" v="2150" actId="20577"/>
          <ac:spMkLst>
            <pc:docMk/>
            <pc:sldMk cId="586004145" sldId="264"/>
            <ac:spMk id="102" creationId="{8F808668-7C7A-CA36-47A9-ADF4CA118A04}"/>
          </ac:spMkLst>
        </pc:spChg>
        <pc:spChg chg="mod">
          <ac:chgData name="Siddhanth Chapade" userId="eae96376-e2d1-48ea-b6fb-6bd0eab3ccf1" providerId="ADAL" clId="{549521C4-A7A6-4CD2-A2D7-AFFFDA4A24F9}" dt="2026-07-22T05:25:34.915" v="2170" actId="20577"/>
          <ac:spMkLst>
            <pc:docMk/>
            <pc:sldMk cId="586004145" sldId="264"/>
            <ac:spMk id="103" creationId="{F969974C-70B1-D9AB-7ABF-2ED486B8B269}"/>
          </ac:spMkLst>
        </pc:spChg>
        <pc:spChg chg="mod">
          <ac:chgData name="Siddhanth Chapade" userId="eae96376-e2d1-48ea-b6fb-6bd0eab3ccf1" providerId="ADAL" clId="{549521C4-A7A6-4CD2-A2D7-AFFFDA4A24F9}" dt="2026-07-22T05:25:29.992" v="2166" actId="20577"/>
          <ac:spMkLst>
            <pc:docMk/>
            <pc:sldMk cId="586004145" sldId="264"/>
            <ac:spMk id="104" creationId="{FB3DD0C3-EE54-6DBD-C691-C567925EDCC4}"/>
          </ac:spMkLst>
        </pc:spChg>
        <pc:spChg chg="mod">
          <ac:chgData name="Siddhanth Chapade" userId="eae96376-e2d1-48ea-b6fb-6bd0eab3ccf1" providerId="ADAL" clId="{549521C4-A7A6-4CD2-A2D7-AFFFDA4A24F9}" dt="2026-07-22T05:25:41.995" v="2190" actId="20577"/>
          <ac:spMkLst>
            <pc:docMk/>
            <pc:sldMk cId="586004145" sldId="264"/>
            <ac:spMk id="105" creationId="{2A777AE9-6919-E914-5FC3-83780A65E137}"/>
          </ac:spMkLst>
        </pc:spChg>
        <pc:spChg chg="mod">
          <ac:chgData name="Siddhanth Chapade" userId="eae96376-e2d1-48ea-b6fb-6bd0eab3ccf1" providerId="ADAL" clId="{549521C4-A7A6-4CD2-A2D7-AFFFDA4A24F9}" dt="2026-07-22T05:25:47.188" v="2198" actId="20577"/>
          <ac:spMkLst>
            <pc:docMk/>
            <pc:sldMk cId="586004145" sldId="264"/>
            <ac:spMk id="106" creationId="{01B38DED-2ABE-555C-EA7C-FB22B88591EA}"/>
          </ac:spMkLst>
        </pc:spChg>
        <pc:spChg chg="mod">
          <ac:chgData name="Siddhanth Chapade" userId="eae96376-e2d1-48ea-b6fb-6bd0eab3ccf1" providerId="ADAL" clId="{549521C4-A7A6-4CD2-A2D7-AFFFDA4A24F9}" dt="2026-07-22T05:25:52.067" v="2207" actId="20577"/>
          <ac:spMkLst>
            <pc:docMk/>
            <pc:sldMk cId="586004145" sldId="264"/>
            <ac:spMk id="107" creationId="{EE67BF0C-3EC2-2F43-C10D-573DF1056BBE}"/>
          </ac:spMkLst>
        </pc:spChg>
        <pc:spChg chg="mod">
          <ac:chgData name="Siddhanth Chapade" userId="eae96376-e2d1-48ea-b6fb-6bd0eab3ccf1" providerId="ADAL" clId="{549521C4-A7A6-4CD2-A2D7-AFFFDA4A24F9}" dt="2026-07-22T05:25:57.824" v="2215" actId="20577"/>
          <ac:spMkLst>
            <pc:docMk/>
            <pc:sldMk cId="586004145" sldId="264"/>
            <ac:spMk id="108" creationId="{1DA4B0EF-CBF9-4B8B-7E3F-89F4B6F64649}"/>
          </ac:spMkLst>
        </pc:spChg>
        <pc:spChg chg="mod">
          <ac:chgData name="Siddhanth Chapade" userId="eae96376-e2d1-48ea-b6fb-6bd0eab3ccf1" providerId="ADAL" clId="{549521C4-A7A6-4CD2-A2D7-AFFFDA4A24F9}" dt="2026-07-22T05:26:01.749" v="2223" actId="20577"/>
          <ac:spMkLst>
            <pc:docMk/>
            <pc:sldMk cId="586004145" sldId="264"/>
            <ac:spMk id="109" creationId="{F95E3AE8-BFC4-DC7B-CADC-8D226459E2AE}"/>
          </ac:spMkLst>
        </pc:spChg>
        <pc:spChg chg="mod">
          <ac:chgData name="Siddhanth Chapade" userId="eae96376-e2d1-48ea-b6fb-6bd0eab3ccf1" providerId="ADAL" clId="{549521C4-A7A6-4CD2-A2D7-AFFFDA4A24F9}" dt="2026-07-22T05:26:05.932" v="2231" actId="20577"/>
          <ac:spMkLst>
            <pc:docMk/>
            <pc:sldMk cId="586004145" sldId="264"/>
            <ac:spMk id="110" creationId="{E0F6C3E0-55F3-8ED7-7FC9-1E88BFBD2BF6}"/>
          </ac:spMkLst>
        </pc:spChg>
        <pc:spChg chg="mod">
          <ac:chgData name="Siddhanth Chapade" userId="eae96376-e2d1-48ea-b6fb-6bd0eab3ccf1" providerId="ADAL" clId="{549521C4-A7A6-4CD2-A2D7-AFFFDA4A24F9}" dt="2026-07-22T05:26:09.626" v="2239" actId="20577"/>
          <ac:spMkLst>
            <pc:docMk/>
            <pc:sldMk cId="586004145" sldId="264"/>
            <ac:spMk id="111" creationId="{A26FA8E6-85F5-7989-42CB-783E181D450A}"/>
          </ac:spMkLst>
        </pc:spChg>
        <pc:spChg chg="mod">
          <ac:chgData name="Siddhanth Chapade" userId="eae96376-e2d1-48ea-b6fb-6bd0eab3ccf1" providerId="ADAL" clId="{549521C4-A7A6-4CD2-A2D7-AFFFDA4A24F9}" dt="2026-07-22T05:26:13.755" v="2247" actId="20577"/>
          <ac:spMkLst>
            <pc:docMk/>
            <pc:sldMk cId="586004145" sldId="264"/>
            <ac:spMk id="112" creationId="{C8CFC806-C16D-7F23-875E-BB3E2FE95BB1}"/>
          </ac:spMkLst>
        </pc:spChg>
        <pc:spChg chg="mod">
          <ac:chgData name="Siddhanth Chapade" userId="eae96376-e2d1-48ea-b6fb-6bd0eab3ccf1" providerId="ADAL" clId="{549521C4-A7A6-4CD2-A2D7-AFFFDA4A24F9}" dt="2026-07-22T05:26:20.015" v="2256" actId="20577"/>
          <ac:spMkLst>
            <pc:docMk/>
            <pc:sldMk cId="586004145" sldId="264"/>
            <ac:spMk id="113" creationId="{199BAF6F-8EF7-1FD7-B514-D6E11B6F04BF}"/>
          </ac:spMkLst>
        </pc:spChg>
        <pc:spChg chg="add del">
          <ac:chgData name="Siddhanth Chapade" userId="eae96376-e2d1-48ea-b6fb-6bd0eab3ccf1" providerId="ADAL" clId="{549521C4-A7A6-4CD2-A2D7-AFFFDA4A24F9}" dt="2026-07-22T05:27:49.887" v="2282" actId="22"/>
          <ac:spMkLst>
            <pc:docMk/>
            <pc:sldMk cId="586004145" sldId="264"/>
            <ac:spMk id="114" creationId="{C0353CEB-6FAB-4AC1-DBAF-D4840B77E4D1}"/>
          </ac:spMkLst>
        </pc:spChg>
        <pc:spChg chg="add del">
          <ac:chgData name="Siddhanth Chapade" userId="eae96376-e2d1-48ea-b6fb-6bd0eab3ccf1" providerId="ADAL" clId="{549521C4-A7A6-4CD2-A2D7-AFFFDA4A24F9}" dt="2026-07-22T05:27:49.887" v="2282" actId="22"/>
          <ac:spMkLst>
            <pc:docMk/>
            <pc:sldMk cId="586004145" sldId="264"/>
            <ac:spMk id="116" creationId="{2CCDFD7A-6ADA-5ACF-6EC9-B81FCA991305}"/>
          </ac:spMkLst>
        </pc:s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5" creationId="{8734425D-3281-A494-4ECD-C57D2136311C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9" creationId="{1C4874DD-48C8-3545-BE9D-1823D5260777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13" creationId="{2A5BF6DB-F66D-520A-8798-058FAEACFCE1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17" creationId="{7F56A730-2582-FC88-6C73-7B83818900F6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29" creationId="{342EF4C1-D92F-4806-BF7B-464AC248808D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33" creationId="{2EBF720F-B483-3C21-F3CB-C5B8EFFF8570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37" creationId="{2AC38E8D-7717-0D3B-A700-850BBFB5D5A9}"/>
          </ac:grpSpMkLst>
        </pc:grpChg>
        <pc:grpChg chg="del mod">
          <ac:chgData name="Siddhanth Chapade" userId="eae96376-e2d1-48ea-b6fb-6bd0eab3ccf1" providerId="ADAL" clId="{549521C4-A7A6-4CD2-A2D7-AFFFDA4A24F9}" dt="2026-07-22T05:28:00.565" v="2285" actId="21"/>
          <ac:grpSpMkLst>
            <pc:docMk/>
            <pc:sldMk cId="586004145" sldId="264"/>
            <ac:grpSpMk id="65" creationId="{AF9386B2-1D0B-1E07-1EFC-2DAC48FD9FD9}"/>
          </ac:grpSpMkLst>
        </pc:grpChg>
      </pc:sldChg>
      <pc:sldChg chg="addSp delSp modSp new del mod">
        <pc:chgData name="Siddhanth Chapade" userId="eae96376-e2d1-48ea-b6fb-6bd0eab3ccf1" providerId="ADAL" clId="{549521C4-A7A6-4CD2-A2D7-AFFFDA4A24F9}" dt="2026-07-22T06:28:05.672" v="4093" actId="47"/>
        <pc:sldMkLst>
          <pc:docMk/>
          <pc:sldMk cId="1858218693" sldId="265"/>
        </pc:sldMkLst>
      </pc:sldChg>
      <pc:sldChg chg="add del">
        <pc:chgData name="Siddhanth Chapade" userId="eae96376-e2d1-48ea-b6fb-6bd0eab3ccf1" providerId="ADAL" clId="{549521C4-A7A6-4CD2-A2D7-AFFFDA4A24F9}" dt="2026-07-22T09:17:50.713" v="5536" actId="47"/>
        <pc:sldMkLst>
          <pc:docMk/>
          <pc:sldMk cId="1382567023" sldId="266"/>
        </pc:sldMkLst>
      </pc:sldChg>
      <pc:sldChg chg="addSp modSp new del mod">
        <pc:chgData name="Siddhanth Chapade" userId="eae96376-e2d1-48ea-b6fb-6bd0eab3ccf1" providerId="ADAL" clId="{549521C4-A7A6-4CD2-A2D7-AFFFDA4A24F9}" dt="2026-07-22T06:28:10.334" v="4094" actId="47"/>
        <pc:sldMkLst>
          <pc:docMk/>
          <pc:sldMk cId="1458084956" sldId="266"/>
        </pc:sldMkLst>
      </pc:sldChg>
      <pc:sldChg chg="addSp delSp modSp new del mod">
        <pc:chgData name="Siddhanth Chapade" userId="eae96376-e2d1-48ea-b6fb-6bd0eab3ccf1" providerId="ADAL" clId="{549521C4-A7A6-4CD2-A2D7-AFFFDA4A24F9}" dt="2026-07-22T06:28:11.533" v="4095" actId="47"/>
        <pc:sldMkLst>
          <pc:docMk/>
          <pc:sldMk cId="261667511" sldId="267"/>
        </pc:sldMkLst>
      </pc:sldChg>
      <pc:sldChg chg="addSp delSp modSp new del mod">
        <pc:chgData name="Siddhanth Chapade" userId="eae96376-e2d1-48ea-b6fb-6bd0eab3ccf1" providerId="ADAL" clId="{549521C4-A7A6-4CD2-A2D7-AFFFDA4A24F9}" dt="2026-07-22T06:28:13.088" v="4096" actId="47"/>
        <pc:sldMkLst>
          <pc:docMk/>
          <pc:sldMk cId="525809758" sldId="268"/>
        </pc:sldMkLst>
      </pc:sldChg>
      <pc:sldChg chg="addSp modSp new ord">
        <pc:chgData name="Siddhanth Chapade" userId="eae96376-e2d1-48ea-b6fb-6bd0eab3ccf1" providerId="ADAL" clId="{549521C4-A7A6-4CD2-A2D7-AFFFDA4A24F9}" dt="2026-07-21T13:37:58.841" v="417"/>
        <pc:sldMkLst>
          <pc:docMk/>
          <pc:sldMk cId="3699514658" sldId="269"/>
        </pc:sldMkLst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6" creationId="{C4084D99-0919-3CDF-F38F-CB29C62CA725}"/>
          </ac:spMkLst>
        </pc:spChg>
        <pc:spChg chg="add 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18" creationId="{C720D0F3-0080-BCC2-CE30-3E7D97CEAA60}"/>
          </ac:spMkLst>
        </pc:spChg>
        <pc:spChg chg="add 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26" creationId="{8591972A-A361-4510-A7BC-96F5FF23CE44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31" creationId="{FD9C9F83-364B-E5DD-E2CB-A23B0FB7EEEE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38" creationId="{DE601B09-E245-D97B-B122-530F0E9867EE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41" creationId="{E8145A02-A97E-D3CC-A0E8-14B16A012AA6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44" creationId="{50BD34AD-B703-3C2C-FD67-DCA136466A64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46" creationId="{33BFDEBC-77AC-92FB-D978-BE338F54DA7B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51" creationId="{70DDC725-E2FF-8064-3502-934174AF40E4}"/>
          </ac:spMkLst>
        </pc:spChg>
        <pc:spChg chg="mod">
          <ac:chgData name="Siddhanth Chapade" userId="eae96376-e2d1-48ea-b6fb-6bd0eab3ccf1" providerId="ADAL" clId="{549521C4-A7A6-4CD2-A2D7-AFFFDA4A24F9}" dt="2026-07-21T11:14:51.141" v="53"/>
          <ac:spMkLst>
            <pc:docMk/>
            <pc:sldMk cId="3699514658" sldId="269"/>
            <ac:spMk id="55" creationId="{01532231-20DD-5733-3F0B-65A2B59BF8AF}"/>
          </ac:spMkLst>
        </pc:spChg>
      </pc:sldChg>
      <pc:sldChg chg="addSp delSp modSp new del mod">
        <pc:chgData name="Siddhanth Chapade" userId="eae96376-e2d1-48ea-b6fb-6bd0eab3ccf1" providerId="ADAL" clId="{549521C4-A7A6-4CD2-A2D7-AFFFDA4A24F9}" dt="2026-07-22T06:28:21.453" v="4098" actId="47"/>
        <pc:sldMkLst>
          <pc:docMk/>
          <pc:sldMk cId="2736884411" sldId="270"/>
        </pc:sldMkLst>
      </pc:sldChg>
      <pc:sldChg chg="delSp modSp add del mod">
        <pc:chgData name="Siddhanth Chapade" userId="eae96376-e2d1-48ea-b6fb-6bd0eab3ccf1" providerId="ADAL" clId="{549521C4-A7A6-4CD2-A2D7-AFFFDA4A24F9}" dt="2026-07-22T09:28:06.669" v="5932" actId="47"/>
        <pc:sldMkLst>
          <pc:docMk/>
          <pc:sldMk cId="2782947183" sldId="271"/>
        </pc:sldMkLst>
        <pc:picChg chg="del mod">
          <ac:chgData name="Siddhanth Chapade" userId="eae96376-e2d1-48ea-b6fb-6bd0eab3ccf1" providerId="ADAL" clId="{549521C4-A7A6-4CD2-A2D7-AFFFDA4A24F9}" dt="2026-07-22T09:18:53.429" v="5542" actId="478"/>
          <ac:picMkLst>
            <pc:docMk/>
            <pc:sldMk cId="2782947183" sldId="271"/>
            <ac:picMk id="8" creationId="{943208AA-36E4-B1E8-D73A-91257C33A6AA}"/>
          </ac:picMkLst>
        </pc:picChg>
      </pc:sldChg>
      <pc:sldChg chg="addSp delSp modSp new del mod">
        <pc:chgData name="Siddhanth Chapade" userId="eae96376-e2d1-48ea-b6fb-6bd0eab3ccf1" providerId="ADAL" clId="{549521C4-A7A6-4CD2-A2D7-AFFFDA4A24F9}" dt="2026-07-22T06:28:22.948" v="4099" actId="47"/>
        <pc:sldMkLst>
          <pc:docMk/>
          <pc:sldMk cId="4069642385" sldId="272"/>
        </pc:sldMkLst>
      </pc:sldChg>
      <pc:sldChg chg="modSp add del mod ord">
        <pc:chgData name="Siddhanth Chapade" userId="eae96376-e2d1-48ea-b6fb-6bd0eab3ccf1" providerId="ADAL" clId="{549521C4-A7A6-4CD2-A2D7-AFFFDA4A24F9}" dt="2026-07-22T13:37:05.239" v="6237" actId="47"/>
        <pc:sldMkLst>
          <pc:docMk/>
          <pc:sldMk cId="0" sldId="273"/>
        </pc:sldMkLst>
        <pc:spChg chg="mod">
          <ac:chgData name="Siddhanth Chapade" userId="eae96376-e2d1-48ea-b6fb-6bd0eab3ccf1" providerId="ADAL" clId="{549521C4-A7A6-4CD2-A2D7-AFFFDA4A24F9}" dt="2026-07-22T07:05:08.117" v="5106" actId="20577"/>
          <ac:spMkLst>
            <pc:docMk/>
            <pc:sldMk cId="0" sldId="273"/>
            <ac:spMk id="23" creationId="{58347AE8-CB25-30FD-71A2-2373E4A1EC8A}"/>
          </ac:spMkLst>
        </pc:spChg>
      </pc:sldChg>
      <pc:sldChg chg="addSp modSp new del mod">
        <pc:chgData name="Siddhanth Chapade" userId="eae96376-e2d1-48ea-b6fb-6bd0eab3ccf1" providerId="ADAL" clId="{549521C4-A7A6-4CD2-A2D7-AFFFDA4A24F9}" dt="2026-07-22T06:28:24.757" v="4100" actId="47"/>
        <pc:sldMkLst>
          <pc:docMk/>
          <pc:sldMk cId="139888956" sldId="273"/>
        </pc:sldMkLst>
      </pc:sldChg>
      <pc:sldChg chg="addSp delSp modSp new del mod">
        <pc:chgData name="Siddhanth Chapade" userId="eae96376-e2d1-48ea-b6fb-6bd0eab3ccf1" providerId="ADAL" clId="{549521C4-A7A6-4CD2-A2D7-AFFFDA4A24F9}" dt="2026-07-22T06:28:26.624" v="4101" actId="47"/>
        <pc:sldMkLst>
          <pc:docMk/>
          <pc:sldMk cId="1948765184" sldId="274"/>
        </pc:sldMkLst>
      </pc:sldChg>
      <pc:sldChg chg="add del">
        <pc:chgData name="Siddhanth Chapade" userId="eae96376-e2d1-48ea-b6fb-6bd0eab3ccf1" providerId="ADAL" clId="{549521C4-A7A6-4CD2-A2D7-AFFFDA4A24F9}" dt="2026-07-22T08:53:03.419" v="5107" actId="47"/>
        <pc:sldMkLst>
          <pc:docMk/>
          <pc:sldMk cId="4185088237" sldId="274"/>
        </pc:sldMkLst>
      </pc:sldChg>
      <pc:sldChg chg="add del">
        <pc:chgData name="Siddhanth Chapade" userId="eae96376-e2d1-48ea-b6fb-6bd0eab3ccf1" providerId="ADAL" clId="{549521C4-A7A6-4CD2-A2D7-AFFFDA4A24F9}" dt="2026-07-22T09:18:02.852" v="5537" actId="47"/>
        <pc:sldMkLst>
          <pc:docMk/>
          <pc:sldMk cId="0" sldId="275"/>
        </pc:sldMkLst>
      </pc:sldChg>
      <pc:sldChg chg="addSp delSp modSp new del mod ord">
        <pc:chgData name="Siddhanth Chapade" userId="eae96376-e2d1-48ea-b6fb-6bd0eab3ccf1" providerId="ADAL" clId="{549521C4-A7A6-4CD2-A2D7-AFFFDA4A24F9}" dt="2026-07-22T06:28:29.257" v="4102" actId="47"/>
        <pc:sldMkLst>
          <pc:docMk/>
          <pc:sldMk cId="4002231039" sldId="276"/>
        </pc:sldMkLst>
      </pc:sldChg>
      <pc:sldChg chg="addSp delSp modSp new del mod">
        <pc:chgData name="Siddhanth Chapade" userId="eae96376-e2d1-48ea-b6fb-6bd0eab3ccf1" providerId="ADAL" clId="{549521C4-A7A6-4CD2-A2D7-AFFFDA4A24F9}" dt="2026-07-22T06:28:30.976" v="4103" actId="47"/>
        <pc:sldMkLst>
          <pc:docMk/>
          <pc:sldMk cId="195336553" sldId="277"/>
        </pc:sldMkLst>
      </pc:sldChg>
      <pc:sldChg chg="addSp delSp modSp new del mod">
        <pc:chgData name="Siddhanth Chapade" userId="eae96376-e2d1-48ea-b6fb-6bd0eab3ccf1" providerId="ADAL" clId="{549521C4-A7A6-4CD2-A2D7-AFFFDA4A24F9}" dt="2026-07-22T06:28:32.265" v="4104" actId="47"/>
        <pc:sldMkLst>
          <pc:docMk/>
          <pc:sldMk cId="2341220305" sldId="278"/>
        </pc:sldMkLst>
      </pc:sldChg>
      <pc:sldChg chg="addSp delSp modSp new del mod">
        <pc:chgData name="Siddhanth Chapade" userId="eae96376-e2d1-48ea-b6fb-6bd0eab3ccf1" providerId="ADAL" clId="{549521C4-A7A6-4CD2-A2D7-AFFFDA4A24F9}" dt="2026-07-22T06:28:33.296" v="4105" actId="47"/>
        <pc:sldMkLst>
          <pc:docMk/>
          <pc:sldMk cId="1722414466" sldId="279"/>
        </pc:sldMkLst>
      </pc:sldChg>
      <pc:sldChg chg="modSp add mod">
        <pc:chgData name="Siddhanth Chapade" userId="eae96376-e2d1-48ea-b6fb-6bd0eab3ccf1" providerId="ADAL" clId="{549521C4-A7A6-4CD2-A2D7-AFFFDA4A24F9}" dt="2026-07-22T07:00:04.526" v="4782" actId="20577"/>
        <pc:sldMkLst>
          <pc:docMk/>
          <pc:sldMk cId="3922333583" sldId="280"/>
        </pc:sldMkLst>
        <pc:spChg chg="mod">
          <ac:chgData name="Siddhanth Chapade" userId="eae96376-e2d1-48ea-b6fb-6bd0eab3ccf1" providerId="ADAL" clId="{549521C4-A7A6-4CD2-A2D7-AFFFDA4A24F9}" dt="2026-07-22T07:00:04.526" v="4782" actId="20577"/>
          <ac:spMkLst>
            <pc:docMk/>
            <pc:sldMk cId="3922333583" sldId="280"/>
            <ac:spMk id="5" creationId="{00000000-0000-0000-0000-000000000000}"/>
          </ac:spMkLst>
        </pc:spChg>
      </pc:sldChg>
      <pc:sldChg chg="addSp delSp modSp add mod">
        <pc:chgData name="Siddhanth Chapade" userId="eae96376-e2d1-48ea-b6fb-6bd0eab3ccf1" providerId="ADAL" clId="{549521C4-A7A6-4CD2-A2D7-AFFFDA4A24F9}" dt="2026-07-22T05:47:05.554" v="2712" actId="14100"/>
        <pc:sldMkLst>
          <pc:docMk/>
          <pc:sldMk cId="565145515" sldId="281"/>
        </pc:sldMkLst>
        <pc:picChg chg="add del">
          <ac:chgData name="Siddhanth Chapade" userId="eae96376-e2d1-48ea-b6fb-6bd0eab3ccf1" providerId="ADAL" clId="{549521C4-A7A6-4CD2-A2D7-AFFFDA4A24F9}" dt="2026-07-21T12:00:53.927" v="161" actId="21"/>
          <ac:picMkLst>
            <pc:docMk/>
            <pc:sldMk cId="565145515" sldId="281"/>
            <ac:picMk id="43" creationId="{7E5F0052-479C-0C14-EF74-3F41AF9D57F7}"/>
          </ac:picMkLst>
        </pc:picChg>
        <pc:picChg chg="add del mod">
          <ac:chgData name="Siddhanth Chapade" userId="eae96376-e2d1-48ea-b6fb-6bd0eab3ccf1" providerId="ADAL" clId="{549521C4-A7A6-4CD2-A2D7-AFFFDA4A24F9}" dt="2026-07-22T05:47:05.554" v="2712" actId="14100"/>
          <ac:picMkLst>
            <pc:docMk/>
            <pc:sldMk cId="565145515" sldId="281"/>
            <ac:picMk id="47" creationId="{13649994-BC47-8F03-4C74-1BBBBD669A4C}"/>
          </ac:picMkLst>
        </pc:picChg>
      </pc:sldChg>
      <pc:sldChg chg="addSp delSp modSp add mod">
        <pc:chgData name="Siddhanth Chapade" userId="eae96376-e2d1-48ea-b6fb-6bd0eab3ccf1" providerId="ADAL" clId="{549521C4-A7A6-4CD2-A2D7-AFFFDA4A24F9}" dt="2026-07-21T12:00:53.264" v="160" actId="22"/>
        <pc:sldMkLst>
          <pc:docMk/>
          <pc:sldMk cId="3049382187" sldId="282"/>
        </pc:sldMkLst>
      </pc:sldChg>
      <pc:sldChg chg="add">
        <pc:chgData name="Siddhanth Chapade" userId="eae96376-e2d1-48ea-b6fb-6bd0eab3ccf1" providerId="ADAL" clId="{549521C4-A7A6-4CD2-A2D7-AFFFDA4A24F9}" dt="2026-07-21T11:27:25.522" v="114"/>
        <pc:sldMkLst>
          <pc:docMk/>
          <pc:sldMk cId="2903420060" sldId="283"/>
        </pc:sldMkLst>
      </pc:sldChg>
      <pc:sldChg chg="add">
        <pc:chgData name="Siddhanth Chapade" userId="eae96376-e2d1-48ea-b6fb-6bd0eab3ccf1" providerId="ADAL" clId="{549521C4-A7A6-4CD2-A2D7-AFFFDA4A24F9}" dt="2026-07-21T11:27:25.522" v="114"/>
        <pc:sldMkLst>
          <pc:docMk/>
          <pc:sldMk cId="2378972851" sldId="284"/>
        </pc:sldMkLst>
      </pc:sldChg>
      <pc:sldChg chg="addSp delSp modSp new del mod ord">
        <pc:chgData name="Siddhanth Chapade" userId="eae96376-e2d1-48ea-b6fb-6bd0eab3ccf1" providerId="ADAL" clId="{549521C4-A7A6-4CD2-A2D7-AFFFDA4A24F9}" dt="2026-07-22T06:28:19.519" v="4097" actId="47"/>
        <pc:sldMkLst>
          <pc:docMk/>
          <pc:sldMk cId="3789223612" sldId="285"/>
        </pc:sldMkLst>
      </pc:sldChg>
      <pc:sldChg chg="add del">
        <pc:chgData name="Siddhanth Chapade" userId="eae96376-e2d1-48ea-b6fb-6bd0eab3ccf1" providerId="ADAL" clId="{549521C4-A7A6-4CD2-A2D7-AFFFDA4A24F9}" dt="2026-07-22T09:16:52.231" v="5523" actId="47"/>
        <pc:sldMkLst>
          <pc:docMk/>
          <pc:sldMk cId="376090887" sldId="287"/>
        </pc:sldMkLst>
      </pc:sldChg>
      <pc:sldChg chg="modSp add mod">
        <pc:chgData name="Siddhanth Chapade" userId="eae96376-e2d1-48ea-b6fb-6bd0eab3ccf1" providerId="ADAL" clId="{549521C4-A7A6-4CD2-A2D7-AFFFDA4A24F9}" dt="2026-07-22T16:52:52.328" v="7980" actId="20577"/>
        <pc:sldMkLst>
          <pc:docMk/>
          <pc:sldMk cId="834158792" sldId="288"/>
        </pc:sldMkLst>
        <pc:spChg chg="mod">
          <ac:chgData name="Siddhanth Chapade" userId="eae96376-e2d1-48ea-b6fb-6bd0eab3ccf1" providerId="ADAL" clId="{549521C4-A7A6-4CD2-A2D7-AFFFDA4A24F9}" dt="2026-07-22T06:09:08.498" v="3425" actId="20577"/>
          <ac:spMkLst>
            <pc:docMk/>
            <pc:sldMk cId="834158792" sldId="288"/>
            <ac:spMk id="2" creationId="{697D7736-8D20-6B6B-048F-12B8B7994913}"/>
          </ac:spMkLst>
        </pc:spChg>
        <pc:spChg chg="mod">
          <ac:chgData name="Siddhanth Chapade" userId="eae96376-e2d1-48ea-b6fb-6bd0eab3ccf1" providerId="ADAL" clId="{549521C4-A7A6-4CD2-A2D7-AFFFDA4A24F9}" dt="2026-07-22T06:16:44.588" v="3866" actId="20577"/>
          <ac:spMkLst>
            <pc:docMk/>
            <pc:sldMk cId="834158792" sldId="288"/>
            <ac:spMk id="34" creationId="{23DB4720-6BDF-9D71-0C13-4C2D52D48DE4}"/>
          </ac:spMkLst>
        </pc:spChg>
        <pc:spChg chg="mod">
          <ac:chgData name="Siddhanth Chapade" userId="eae96376-e2d1-48ea-b6fb-6bd0eab3ccf1" providerId="ADAL" clId="{549521C4-A7A6-4CD2-A2D7-AFFFDA4A24F9}" dt="2026-07-22T06:17:11.649" v="3891" actId="1076"/>
          <ac:spMkLst>
            <pc:docMk/>
            <pc:sldMk cId="834158792" sldId="288"/>
            <ac:spMk id="35" creationId="{AEF14AA0-4E67-9698-F36A-8571D91D7B3B}"/>
          </ac:spMkLst>
        </pc:spChg>
        <pc:spChg chg="mod">
          <ac:chgData name="Siddhanth Chapade" userId="eae96376-e2d1-48ea-b6fb-6bd0eab3ccf1" providerId="ADAL" clId="{549521C4-A7A6-4CD2-A2D7-AFFFDA4A24F9}" dt="2026-07-22T06:17:06.063" v="3890" actId="1076"/>
          <ac:spMkLst>
            <pc:docMk/>
            <pc:sldMk cId="834158792" sldId="288"/>
            <ac:spMk id="36" creationId="{BB02F5C2-2F80-51EE-96BD-3460C34AE146}"/>
          </ac:spMkLst>
        </pc:spChg>
        <pc:spChg chg="mod">
          <ac:chgData name="Siddhanth Chapade" userId="eae96376-e2d1-48ea-b6fb-6bd0eab3ccf1" providerId="ADAL" clId="{549521C4-A7A6-4CD2-A2D7-AFFFDA4A24F9}" dt="2026-07-22T06:16:58.616" v="3889" actId="20577"/>
          <ac:spMkLst>
            <pc:docMk/>
            <pc:sldMk cId="834158792" sldId="288"/>
            <ac:spMk id="37" creationId="{B3BB0A31-5299-01AF-9285-3713BF35A930}"/>
          </ac:spMkLst>
        </pc:spChg>
        <pc:spChg chg="mod">
          <ac:chgData name="Siddhanth Chapade" userId="eae96376-e2d1-48ea-b6fb-6bd0eab3ccf1" providerId="ADAL" clId="{549521C4-A7A6-4CD2-A2D7-AFFFDA4A24F9}" dt="2026-07-22T16:52:47.173" v="7967" actId="20577"/>
          <ac:spMkLst>
            <pc:docMk/>
            <pc:sldMk cId="834158792" sldId="288"/>
            <ac:spMk id="40" creationId="{C60F2208-A35A-EBD9-70A9-C0FC3A7DDCFC}"/>
          </ac:spMkLst>
        </pc:spChg>
        <pc:spChg chg="mod">
          <ac:chgData name="Siddhanth Chapade" userId="eae96376-e2d1-48ea-b6fb-6bd0eab3ccf1" providerId="ADAL" clId="{549521C4-A7A6-4CD2-A2D7-AFFFDA4A24F9}" dt="2026-07-22T06:14:51.876" v="3707" actId="20577"/>
          <ac:spMkLst>
            <pc:docMk/>
            <pc:sldMk cId="834158792" sldId="288"/>
            <ac:spMk id="43" creationId="{CEB652D0-4DFD-31DE-D243-21445F2237AC}"/>
          </ac:spMkLst>
        </pc:spChg>
        <pc:spChg chg="mod">
          <ac:chgData name="Siddhanth Chapade" userId="eae96376-e2d1-48ea-b6fb-6bd0eab3ccf1" providerId="ADAL" clId="{549521C4-A7A6-4CD2-A2D7-AFFFDA4A24F9}" dt="2026-07-22T06:14:58.319" v="3715" actId="20577"/>
          <ac:spMkLst>
            <pc:docMk/>
            <pc:sldMk cId="834158792" sldId="288"/>
            <ac:spMk id="45" creationId="{5B9E0DD5-55CC-B6B8-8131-A5443AC06752}"/>
          </ac:spMkLst>
        </pc:spChg>
        <pc:spChg chg="mod">
          <ac:chgData name="Siddhanth Chapade" userId="eae96376-e2d1-48ea-b6fb-6bd0eab3ccf1" providerId="ADAL" clId="{549521C4-A7A6-4CD2-A2D7-AFFFDA4A24F9}" dt="2026-07-22T13:30:55.405" v="6228" actId="1076"/>
          <ac:spMkLst>
            <pc:docMk/>
            <pc:sldMk cId="834158792" sldId="288"/>
            <ac:spMk id="47" creationId="{09AFB067-530B-7F15-9255-F532E7395804}"/>
          </ac:spMkLst>
        </pc:spChg>
        <pc:spChg chg="mod">
          <ac:chgData name="Siddhanth Chapade" userId="eae96376-e2d1-48ea-b6fb-6bd0eab3ccf1" providerId="ADAL" clId="{549521C4-A7A6-4CD2-A2D7-AFFFDA4A24F9}" dt="2026-07-22T06:16:18.860" v="3859" actId="20577"/>
          <ac:spMkLst>
            <pc:docMk/>
            <pc:sldMk cId="834158792" sldId="288"/>
            <ac:spMk id="88" creationId="{709D0C3C-C140-5C28-F537-0D7583B6DF50}"/>
          </ac:spMkLst>
        </pc:spChg>
        <pc:spChg chg="mod">
          <ac:chgData name="Siddhanth Chapade" userId="eae96376-e2d1-48ea-b6fb-6bd0eab3ccf1" providerId="ADAL" clId="{549521C4-A7A6-4CD2-A2D7-AFFFDA4A24F9}" dt="2026-07-22T16:52:52.328" v="7980" actId="20577"/>
          <ac:spMkLst>
            <pc:docMk/>
            <pc:sldMk cId="834158792" sldId="288"/>
            <ac:spMk id="89" creationId="{F3A7C4F1-CC1C-29AA-6A9F-FF5753EA1B55}"/>
          </ac:spMkLst>
        </pc:spChg>
        <pc:spChg chg="mod">
          <ac:chgData name="Siddhanth Chapade" userId="eae96376-e2d1-48ea-b6fb-6bd0eab3ccf1" providerId="ADAL" clId="{549521C4-A7A6-4CD2-A2D7-AFFFDA4A24F9}" dt="2026-07-22T06:15:28.650" v="3758" actId="20577"/>
          <ac:spMkLst>
            <pc:docMk/>
            <pc:sldMk cId="834158792" sldId="288"/>
            <ac:spMk id="95" creationId="{FF559AEB-58F4-6167-4BEA-7933E9B2E10E}"/>
          </ac:spMkLst>
        </pc:spChg>
        <pc:spChg chg="mod">
          <ac:chgData name="Siddhanth Chapade" userId="eae96376-e2d1-48ea-b6fb-6bd0eab3ccf1" providerId="ADAL" clId="{549521C4-A7A6-4CD2-A2D7-AFFFDA4A24F9}" dt="2026-07-22T06:15:33.938" v="3773" actId="20577"/>
          <ac:spMkLst>
            <pc:docMk/>
            <pc:sldMk cId="834158792" sldId="288"/>
            <ac:spMk id="97" creationId="{27BB39C0-3853-8DDD-4BE4-97E9D4DEE690}"/>
          </ac:spMkLst>
        </pc:spChg>
        <pc:spChg chg="mod">
          <ac:chgData name="Siddhanth Chapade" userId="eae96376-e2d1-48ea-b6fb-6bd0eab3ccf1" providerId="ADAL" clId="{549521C4-A7A6-4CD2-A2D7-AFFFDA4A24F9}" dt="2026-07-22T06:15:53.813" v="3818" actId="20577"/>
          <ac:spMkLst>
            <pc:docMk/>
            <pc:sldMk cId="834158792" sldId="288"/>
            <ac:spMk id="99" creationId="{135FEE47-AFE4-5B1C-5CA9-565C0189899C}"/>
          </ac:spMkLst>
        </pc:spChg>
        <pc:spChg chg="mod">
          <ac:chgData name="Siddhanth Chapade" userId="eae96376-e2d1-48ea-b6fb-6bd0eab3ccf1" providerId="ADAL" clId="{549521C4-A7A6-4CD2-A2D7-AFFFDA4A24F9}" dt="2026-07-22T06:14:27.764" v="3698" actId="20577"/>
          <ac:spMkLst>
            <pc:docMk/>
            <pc:sldMk cId="834158792" sldId="288"/>
            <ac:spMk id="100" creationId="{75012A64-68E9-F26C-E2E2-97EAE5C486CE}"/>
          </ac:spMkLst>
        </pc:spChg>
        <pc:spChg chg="mod">
          <ac:chgData name="Siddhanth Chapade" userId="eae96376-e2d1-48ea-b6fb-6bd0eab3ccf1" providerId="ADAL" clId="{549521C4-A7A6-4CD2-A2D7-AFFFDA4A24F9}" dt="2026-07-22T06:13:24.674" v="3551" actId="122"/>
          <ac:spMkLst>
            <pc:docMk/>
            <pc:sldMk cId="834158792" sldId="288"/>
            <ac:spMk id="105" creationId="{573FC009-D2B8-81E2-BC39-AECF52CC7C3A}"/>
          </ac:spMkLst>
        </pc:spChg>
        <pc:spChg chg="mod">
          <ac:chgData name="Siddhanth Chapade" userId="eae96376-e2d1-48ea-b6fb-6bd0eab3ccf1" providerId="ADAL" clId="{549521C4-A7A6-4CD2-A2D7-AFFFDA4A24F9}" dt="2026-07-22T06:13:31.154" v="3559" actId="122"/>
          <ac:spMkLst>
            <pc:docMk/>
            <pc:sldMk cId="834158792" sldId="288"/>
            <ac:spMk id="156" creationId="{E815B528-E7AB-F017-40F1-69CF8F8621D6}"/>
          </ac:spMkLst>
        </pc:spChg>
        <pc:spChg chg="mod">
          <ac:chgData name="Siddhanth Chapade" userId="eae96376-e2d1-48ea-b6fb-6bd0eab3ccf1" providerId="ADAL" clId="{549521C4-A7A6-4CD2-A2D7-AFFFDA4A24F9}" dt="2026-07-22T06:13:37.514" v="3567" actId="122"/>
          <ac:spMkLst>
            <pc:docMk/>
            <pc:sldMk cId="834158792" sldId="288"/>
            <ac:spMk id="158" creationId="{5CC23F67-926E-BAD7-6170-56C46E57F3CB}"/>
          </ac:spMkLst>
        </pc:spChg>
        <pc:spChg chg="mod">
          <ac:chgData name="Siddhanth Chapade" userId="eae96376-e2d1-48ea-b6fb-6bd0eab3ccf1" providerId="ADAL" clId="{549521C4-A7A6-4CD2-A2D7-AFFFDA4A24F9}" dt="2026-07-22T06:16:00.420" v="3837" actId="20577"/>
          <ac:spMkLst>
            <pc:docMk/>
            <pc:sldMk cId="834158792" sldId="288"/>
            <ac:spMk id="164" creationId="{30EDDBB2-7750-953A-2256-E98453F7B89F}"/>
          </ac:spMkLst>
        </pc:spChg>
        <pc:spChg chg="mod">
          <ac:chgData name="Siddhanth Chapade" userId="eae96376-e2d1-48ea-b6fb-6bd0eab3ccf1" providerId="ADAL" clId="{549521C4-A7A6-4CD2-A2D7-AFFFDA4A24F9}" dt="2026-07-22T06:15:44.321" v="3795" actId="20577"/>
          <ac:spMkLst>
            <pc:docMk/>
            <pc:sldMk cId="834158792" sldId="288"/>
            <ac:spMk id="167" creationId="{67D0AA98-1740-BFB6-67BD-F7BA1D392E20}"/>
          </ac:spMkLst>
        </pc:spChg>
        <pc:spChg chg="mod">
          <ac:chgData name="Siddhanth Chapade" userId="eae96376-e2d1-48ea-b6fb-6bd0eab3ccf1" providerId="ADAL" clId="{549521C4-A7A6-4CD2-A2D7-AFFFDA4A24F9}" dt="2026-07-22T06:15:22.716" v="3746" actId="20577"/>
          <ac:spMkLst>
            <pc:docMk/>
            <pc:sldMk cId="834158792" sldId="288"/>
            <ac:spMk id="173" creationId="{CEF60885-781B-724E-107A-13FB972C07F9}"/>
          </ac:spMkLst>
        </pc:spChg>
        <pc:spChg chg="mod">
          <ac:chgData name="Siddhanth Chapade" userId="eae96376-e2d1-48ea-b6fb-6bd0eab3ccf1" providerId="ADAL" clId="{549521C4-A7A6-4CD2-A2D7-AFFFDA4A24F9}" dt="2026-07-22T06:14:40.664" v="3701" actId="1076"/>
          <ac:spMkLst>
            <pc:docMk/>
            <pc:sldMk cId="834158792" sldId="288"/>
            <ac:spMk id="196" creationId="{3F1DEFA4-A2F5-8A2B-38AE-F4FBC0AEE9CA}"/>
          </ac:spMkLst>
        </pc:spChg>
      </pc:sldChg>
      <pc:sldChg chg="addSp delSp modSp add mod ord">
        <pc:chgData name="Siddhanth Chapade" userId="eae96376-e2d1-48ea-b6fb-6bd0eab3ccf1" providerId="ADAL" clId="{549521C4-A7A6-4CD2-A2D7-AFFFDA4A24F9}" dt="2026-07-22T16:48:38.718" v="7777" actId="1076"/>
        <pc:sldMkLst>
          <pc:docMk/>
          <pc:sldMk cId="0" sldId="289"/>
        </pc:sldMkLst>
        <pc:spChg chg="mod">
          <ac:chgData name="Siddhanth Chapade" userId="eae96376-e2d1-48ea-b6fb-6bd0eab3ccf1" providerId="ADAL" clId="{549521C4-A7A6-4CD2-A2D7-AFFFDA4A24F9}" dt="2026-07-22T16:43:51.476" v="7616" actId="14100"/>
          <ac:spMkLst>
            <pc:docMk/>
            <pc:sldMk cId="0" sldId="289"/>
            <ac:spMk id="3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8:00.775" v="7770" actId="1076"/>
          <ac:spMkLst>
            <pc:docMk/>
            <pc:sldMk cId="0" sldId="289"/>
            <ac:spMk id="4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3:50.820" v="7615" actId="14100"/>
          <ac:spMkLst>
            <pc:docMk/>
            <pc:sldMk cId="0" sldId="289"/>
            <ac:spMk id="5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8:26.317" v="7775" actId="1076"/>
          <ac:spMkLst>
            <pc:docMk/>
            <pc:sldMk cId="0" sldId="289"/>
            <ac:spMk id="6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3:51.476" v="7616" actId="14100"/>
          <ac:spMkLst>
            <pc:docMk/>
            <pc:sldMk cId="0" sldId="289"/>
            <ac:spMk id="7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8:32.795" v="7776" actId="1076"/>
          <ac:spMkLst>
            <pc:docMk/>
            <pc:sldMk cId="0" sldId="289"/>
            <ac:spMk id="8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3:51.476" v="7616" actId="14100"/>
          <ac:spMkLst>
            <pc:docMk/>
            <pc:sldMk cId="0" sldId="289"/>
            <ac:spMk id="9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8:38.718" v="7777" actId="1076"/>
          <ac:spMkLst>
            <pc:docMk/>
            <pc:sldMk cId="0" sldId="289"/>
            <ac:spMk id="10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7:40.454" v="7766"/>
          <ac:spMkLst>
            <pc:docMk/>
            <pc:sldMk cId="0" sldId="289"/>
            <ac:spMk id="12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7:42.495" v="7767"/>
          <ac:spMkLst>
            <pc:docMk/>
            <pc:sldMk cId="0" sldId="289"/>
            <ac:spMk id="14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7:44.330" v="7768"/>
          <ac:spMkLst>
            <pc:docMk/>
            <pc:sldMk cId="0" sldId="289"/>
            <ac:spMk id="16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16:47:47.629" v="7769"/>
          <ac:spMkLst>
            <pc:docMk/>
            <pc:sldMk cId="0" sldId="289"/>
            <ac:spMk id="18" creationId="{00000000-0000-0000-0000-000000000000}"/>
          </ac:spMkLst>
        </pc:spChg>
        <pc:spChg chg="add del mod">
          <ac:chgData name="Siddhanth Chapade" userId="eae96376-e2d1-48ea-b6fb-6bd0eab3ccf1" providerId="ADAL" clId="{549521C4-A7A6-4CD2-A2D7-AFFFDA4A24F9}" dt="2026-07-22T16:44:10.037" v="7626" actId="6549"/>
          <ac:spMkLst>
            <pc:docMk/>
            <pc:sldMk cId="0" sldId="289"/>
            <ac:spMk id="19" creationId="{62ECA46F-3134-2685-875A-43AB70FC21D1}"/>
          </ac:spMkLst>
        </pc:spChg>
        <pc:spChg chg="add del">
          <ac:chgData name="Siddhanth Chapade" userId="eae96376-e2d1-48ea-b6fb-6bd0eab3ccf1" providerId="ADAL" clId="{549521C4-A7A6-4CD2-A2D7-AFFFDA4A24F9}" dt="2026-07-22T16:44:22.946" v="7627" actId="478"/>
          <ac:spMkLst>
            <pc:docMk/>
            <pc:sldMk cId="0" sldId="289"/>
            <ac:spMk id="21" creationId="{CE817A73-3B70-EE77-07A0-A66EE5569153}"/>
          </ac:spMkLst>
        </pc:spChg>
        <pc:spChg chg="mod">
          <ac:chgData name="Siddhanth Chapade" userId="eae96376-e2d1-48ea-b6fb-6bd0eab3ccf1" providerId="ADAL" clId="{549521C4-A7A6-4CD2-A2D7-AFFFDA4A24F9}" dt="2026-07-22T16:45:29.972" v="7677" actId="20577"/>
          <ac:spMkLst>
            <pc:docMk/>
            <pc:sldMk cId="0" sldId="289"/>
            <ac:spMk id="34" creationId="{323ED8F9-C0BA-F92F-16F9-E1261D05026A}"/>
          </ac:spMkLst>
        </pc:spChg>
        <pc:spChg chg="mod">
          <ac:chgData name="Siddhanth Chapade" userId="eae96376-e2d1-48ea-b6fb-6bd0eab3ccf1" providerId="ADAL" clId="{549521C4-A7A6-4CD2-A2D7-AFFFDA4A24F9}" dt="2026-07-22T16:45:36.645" v="7698" actId="20577"/>
          <ac:spMkLst>
            <pc:docMk/>
            <pc:sldMk cId="0" sldId="289"/>
            <ac:spMk id="36" creationId="{7B43DCEB-C079-48D4-1B39-7DF8AA880544}"/>
          </ac:spMkLst>
        </pc:spChg>
        <pc:spChg chg="mod">
          <ac:chgData name="Siddhanth Chapade" userId="eae96376-e2d1-48ea-b6fb-6bd0eab3ccf1" providerId="ADAL" clId="{549521C4-A7A6-4CD2-A2D7-AFFFDA4A24F9}" dt="2026-07-22T16:45:40.257" v="7708" actId="20577"/>
          <ac:spMkLst>
            <pc:docMk/>
            <pc:sldMk cId="0" sldId="289"/>
            <ac:spMk id="39" creationId="{F900C1D0-016E-DC31-1033-CC83ACFB44AF}"/>
          </ac:spMkLst>
        </pc:spChg>
        <pc:spChg chg="mod">
          <ac:chgData name="Siddhanth Chapade" userId="eae96376-e2d1-48ea-b6fb-6bd0eab3ccf1" providerId="ADAL" clId="{549521C4-A7A6-4CD2-A2D7-AFFFDA4A24F9}" dt="2026-07-22T16:45:45.170" v="7717" actId="20577"/>
          <ac:spMkLst>
            <pc:docMk/>
            <pc:sldMk cId="0" sldId="289"/>
            <ac:spMk id="46" creationId="{5AAEB138-468D-330C-AB99-7A7331C6E0DC}"/>
          </ac:spMkLst>
        </pc:spChg>
        <pc:spChg chg="mod">
          <ac:chgData name="Siddhanth Chapade" userId="eae96376-e2d1-48ea-b6fb-6bd0eab3ccf1" providerId="ADAL" clId="{549521C4-A7A6-4CD2-A2D7-AFFFDA4A24F9}" dt="2026-07-22T16:45:49.376" v="7727" actId="20577"/>
          <ac:spMkLst>
            <pc:docMk/>
            <pc:sldMk cId="0" sldId="289"/>
            <ac:spMk id="47" creationId="{2BDD7A59-2827-CB09-0AD0-32067034A8A1}"/>
          </ac:spMkLst>
        </pc:spChg>
        <pc:spChg chg="mod">
          <ac:chgData name="Siddhanth Chapade" userId="eae96376-e2d1-48ea-b6fb-6bd0eab3ccf1" providerId="ADAL" clId="{549521C4-A7A6-4CD2-A2D7-AFFFDA4A24F9}" dt="2026-07-22T16:47:14.595" v="7760" actId="20577"/>
          <ac:spMkLst>
            <pc:docMk/>
            <pc:sldMk cId="0" sldId="289"/>
            <ac:spMk id="49" creationId="{2DA596A3-4A63-FC4C-8DE6-821BB0D80DB1}"/>
          </ac:spMkLst>
        </pc:spChg>
        <pc:spChg chg="mod">
          <ac:chgData name="Siddhanth Chapade" userId="eae96376-e2d1-48ea-b6fb-6bd0eab3ccf1" providerId="ADAL" clId="{549521C4-A7A6-4CD2-A2D7-AFFFDA4A24F9}" dt="2026-07-22T16:45:54.115" v="7737" actId="20577"/>
          <ac:spMkLst>
            <pc:docMk/>
            <pc:sldMk cId="0" sldId="289"/>
            <ac:spMk id="52" creationId="{E81768EA-E74D-BAA6-A022-506848227923}"/>
          </ac:spMkLst>
        </pc:spChg>
        <pc:spChg chg="mod">
          <ac:chgData name="Siddhanth Chapade" userId="eae96376-e2d1-48ea-b6fb-6bd0eab3ccf1" providerId="ADAL" clId="{549521C4-A7A6-4CD2-A2D7-AFFFDA4A24F9}" dt="2026-07-22T16:47:08.812" v="7750" actId="20577"/>
          <ac:spMkLst>
            <pc:docMk/>
            <pc:sldMk cId="0" sldId="289"/>
            <ac:spMk id="53" creationId="{86EF26F3-A064-943D-C020-A119B7E31571}"/>
          </ac:spMkLst>
        </pc:spChg>
        <pc:spChg chg="add del mod">
          <ac:chgData name="Siddhanth Chapade" userId="eae96376-e2d1-48ea-b6fb-6bd0eab3ccf1" providerId="ADAL" clId="{549521C4-A7A6-4CD2-A2D7-AFFFDA4A24F9}" dt="2026-07-22T16:44:08.502" v="7623" actId="478"/>
          <ac:spMkLst>
            <pc:docMk/>
            <pc:sldMk cId="0" sldId="289"/>
            <ac:spMk id="60" creationId="{C8F402D1-6D4D-9B43-B210-4F2C35B767DA}"/>
          </ac:spMkLst>
        </pc:spChg>
        <pc:spChg chg="del mod">
          <ac:chgData name="Siddhanth Chapade" userId="eae96376-e2d1-48ea-b6fb-6bd0eab3ccf1" providerId="ADAL" clId="{549521C4-A7A6-4CD2-A2D7-AFFFDA4A24F9}" dt="2026-07-22T16:42:22.125" v="7601"/>
          <ac:spMkLst>
            <pc:docMk/>
            <pc:sldMk cId="0" sldId="289"/>
            <ac:spMk id="62" creationId="{3202F5E2-81CA-BB46-A3D1-863BAF186AD9}"/>
          </ac:spMkLst>
        </pc:spChg>
        <pc:spChg chg="mod">
          <ac:chgData name="Siddhanth Chapade" userId="eae96376-e2d1-48ea-b6fb-6bd0eab3ccf1" providerId="ADAL" clId="{549521C4-A7A6-4CD2-A2D7-AFFFDA4A24F9}" dt="2026-07-22T16:44:30.601" v="7638" actId="20577"/>
          <ac:spMkLst>
            <pc:docMk/>
            <pc:sldMk cId="0" sldId="289"/>
            <ac:spMk id="64" creationId="{526D8911-0D6A-6747-9F1F-86B22C5D7FD7}"/>
          </ac:spMkLst>
        </pc:spChg>
        <pc:spChg chg="mod">
          <ac:chgData name="Siddhanth Chapade" userId="eae96376-e2d1-48ea-b6fb-6bd0eab3ccf1" providerId="ADAL" clId="{549521C4-A7A6-4CD2-A2D7-AFFFDA4A24F9}" dt="2026-07-22T16:44:35.821" v="7639"/>
          <ac:spMkLst>
            <pc:docMk/>
            <pc:sldMk cId="0" sldId="289"/>
            <ac:spMk id="65" creationId="{F9C786C0-2F79-504B-B8B5-222BCF263D02}"/>
          </ac:spMkLst>
        </pc:spChg>
        <pc:spChg chg="mod">
          <ac:chgData name="Siddhanth Chapade" userId="eae96376-e2d1-48ea-b6fb-6bd0eab3ccf1" providerId="ADAL" clId="{549521C4-A7A6-4CD2-A2D7-AFFFDA4A24F9}" dt="2026-07-22T16:44:39.212" v="7641"/>
          <ac:spMkLst>
            <pc:docMk/>
            <pc:sldMk cId="0" sldId="289"/>
            <ac:spMk id="66" creationId="{1D5D56B2-E551-AB46-A72F-621C98FD93DE}"/>
          </ac:spMkLst>
        </pc:spChg>
        <pc:spChg chg="mod">
          <ac:chgData name="Siddhanth Chapade" userId="eae96376-e2d1-48ea-b6fb-6bd0eab3ccf1" providerId="ADAL" clId="{549521C4-A7A6-4CD2-A2D7-AFFFDA4A24F9}" dt="2026-07-22T16:44:41.421" v="7642"/>
          <ac:spMkLst>
            <pc:docMk/>
            <pc:sldMk cId="0" sldId="289"/>
            <ac:spMk id="67" creationId="{3ACF31C8-108F-C643-B9D5-0C69FFAE8BE0}"/>
          </ac:spMkLst>
        </pc:spChg>
        <pc:spChg chg="mod">
          <ac:chgData name="Siddhanth Chapade" userId="eae96376-e2d1-48ea-b6fb-6bd0eab3ccf1" providerId="ADAL" clId="{549521C4-A7A6-4CD2-A2D7-AFFFDA4A24F9}" dt="2026-07-22T16:44:50.939" v="7646"/>
          <ac:spMkLst>
            <pc:docMk/>
            <pc:sldMk cId="0" sldId="289"/>
            <ac:spMk id="68" creationId="{89B8BD9C-5860-4B46-A949-5021BEC80965}"/>
          </ac:spMkLst>
        </pc:spChg>
        <pc:spChg chg="mod">
          <ac:chgData name="Siddhanth Chapade" userId="eae96376-e2d1-48ea-b6fb-6bd0eab3ccf1" providerId="ADAL" clId="{549521C4-A7A6-4CD2-A2D7-AFFFDA4A24F9}" dt="2026-07-22T16:44:48.808" v="7645"/>
          <ac:spMkLst>
            <pc:docMk/>
            <pc:sldMk cId="0" sldId="289"/>
            <ac:spMk id="69" creationId="{EDB17554-495B-EC4B-9D13-C0089939CF9B}"/>
          </ac:spMkLst>
        </pc:spChg>
        <pc:spChg chg="mod">
          <ac:chgData name="Siddhanth Chapade" userId="eae96376-e2d1-48ea-b6fb-6bd0eab3ccf1" providerId="ADAL" clId="{549521C4-A7A6-4CD2-A2D7-AFFFDA4A24F9}" dt="2026-07-22T16:44:46.930" v="7644"/>
          <ac:spMkLst>
            <pc:docMk/>
            <pc:sldMk cId="0" sldId="289"/>
            <ac:spMk id="70" creationId="{131C7D9E-8EFB-CF4F-BF76-4058F8F85A12}"/>
          </ac:spMkLst>
        </pc:spChg>
        <pc:spChg chg="mod">
          <ac:chgData name="Siddhanth Chapade" userId="eae96376-e2d1-48ea-b6fb-6bd0eab3ccf1" providerId="ADAL" clId="{549521C4-A7A6-4CD2-A2D7-AFFFDA4A24F9}" dt="2026-07-22T16:44:44.777" v="7643"/>
          <ac:spMkLst>
            <pc:docMk/>
            <pc:sldMk cId="0" sldId="289"/>
            <ac:spMk id="71" creationId="{9353B825-82A8-3C45-89BA-4DAF3706458A}"/>
          </ac:spMkLst>
        </pc:spChg>
        <pc:spChg chg="mod">
          <ac:chgData name="Siddhanth Chapade" userId="eae96376-e2d1-48ea-b6fb-6bd0eab3ccf1" providerId="ADAL" clId="{549521C4-A7A6-4CD2-A2D7-AFFFDA4A24F9}" dt="2026-07-22T16:48:20.989" v="7774" actId="1076"/>
          <ac:spMkLst>
            <pc:docMk/>
            <pc:sldMk cId="0" sldId="289"/>
            <ac:spMk id="84" creationId="{F6B3E529-7A69-8141-BA30-679DA7CE7F61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87" creationId="{F5553D8A-23FD-CD45-A6C7-39A605DD0B5A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88" creationId="{62B031AF-926F-844C-9AB2-9DA9042BA69C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89" creationId="{E2540ECC-C5AD-DF4E-A185-9C1F0B1EFE93}"/>
          </ac:spMkLst>
        </pc:spChg>
        <pc:spChg chg="mod">
          <ac:chgData name="Siddhanth Chapade" userId="eae96376-e2d1-48ea-b6fb-6bd0eab3ccf1" providerId="ADAL" clId="{549521C4-A7A6-4CD2-A2D7-AFFFDA4A24F9}" dt="2026-07-22T16:44:04.861" v="7620" actId="14100"/>
          <ac:spMkLst>
            <pc:docMk/>
            <pc:sldMk cId="0" sldId="289"/>
            <ac:spMk id="90" creationId="{F9513CC4-24E2-9944-9F00-5CC92CF02ECA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91" creationId="{AAE24CFA-1233-474B-97A5-18B5A7FEF9CB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92" creationId="{F0638E41-6C53-554C-B36B-A26FE0434B05}"/>
          </ac:spMkLst>
        </pc:spChg>
        <pc:spChg chg="mod">
          <ac:chgData name="Siddhanth Chapade" userId="eae96376-e2d1-48ea-b6fb-6bd0eab3ccf1" providerId="ADAL" clId="{549521C4-A7A6-4CD2-A2D7-AFFFDA4A24F9}" dt="2026-07-22T16:42:50.531" v="7603" actId="14861"/>
          <ac:spMkLst>
            <pc:docMk/>
            <pc:sldMk cId="0" sldId="289"/>
            <ac:spMk id="93" creationId="{B5B2FE70-43DB-864A-962D-7583629AA93B}"/>
          </ac:spMkLst>
        </pc:spChg>
        <pc:picChg chg="del">
          <ac:chgData name="Siddhanth Chapade" userId="eae96376-e2d1-48ea-b6fb-6bd0eab3ccf1" providerId="ADAL" clId="{549521C4-A7A6-4CD2-A2D7-AFFFDA4A24F9}" dt="2026-07-22T16:43:30.694" v="7609" actId="478"/>
          <ac:picMkLst>
            <pc:docMk/>
            <pc:sldMk cId="0" sldId="289"/>
            <ac:picMk id="59" creationId="{6AF09809-2B6F-B642-9F3B-FB9308C19AB5}"/>
          </ac:picMkLst>
        </pc:picChg>
        <pc:picChg chg="del mod">
          <ac:chgData name="Siddhanth Chapade" userId="eae96376-e2d1-48ea-b6fb-6bd0eab3ccf1" providerId="ADAL" clId="{549521C4-A7A6-4CD2-A2D7-AFFFDA4A24F9}" dt="2026-07-22T16:42:14.448" v="7597" actId="478"/>
          <ac:picMkLst>
            <pc:docMk/>
            <pc:sldMk cId="0" sldId="289"/>
            <ac:picMk id="86" creationId="{55D962FD-AAD3-AB4D-AA9B-4395F71ED875}"/>
          </ac:picMkLst>
        </pc:picChg>
      </pc:sldChg>
      <pc:sldChg chg="addSp modSp add mod">
        <pc:chgData name="Siddhanth Chapade" userId="eae96376-e2d1-48ea-b6fb-6bd0eab3ccf1" providerId="ADAL" clId="{549521C4-A7A6-4CD2-A2D7-AFFFDA4A24F9}" dt="2026-07-23T11:26:02.049" v="8006" actId="1076"/>
        <pc:sldMkLst>
          <pc:docMk/>
          <pc:sldMk cId="2177435653" sldId="291"/>
        </pc:sldMkLst>
        <pc:spChg chg="mod">
          <ac:chgData name="Siddhanth Chapade" userId="eae96376-e2d1-48ea-b6fb-6bd0eab3ccf1" providerId="ADAL" clId="{549521C4-A7A6-4CD2-A2D7-AFFFDA4A24F9}" dt="2026-07-22T13:29:37.743" v="6219" actId="20577"/>
          <ac:spMkLst>
            <pc:docMk/>
            <pc:sldMk cId="2177435653" sldId="291"/>
            <ac:spMk id="2" creationId="{CA543F93-87FE-2AD8-BF48-D36218142EBD}"/>
          </ac:spMkLst>
        </pc:spChg>
        <pc:spChg chg="mod">
          <ac:chgData name="Siddhanth Chapade" userId="eae96376-e2d1-48ea-b6fb-6bd0eab3ccf1" providerId="ADAL" clId="{549521C4-A7A6-4CD2-A2D7-AFFFDA4A24F9}" dt="2026-07-22T05:44:03.327" v="2626" actId="20577"/>
          <ac:spMkLst>
            <pc:docMk/>
            <pc:sldMk cId="2177435653" sldId="291"/>
            <ac:spMk id="27" creationId="{13ED92CC-6595-D43A-FFCB-D8F85BAF7541}"/>
          </ac:spMkLst>
        </pc:spChg>
        <pc:spChg chg="mod">
          <ac:chgData name="Siddhanth Chapade" userId="eae96376-e2d1-48ea-b6fb-6bd0eab3ccf1" providerId="ADAL" clId="{549521C4-A7A6-4CD2-A2D7-AFFFDA4A24F9}" dt="2026-07-22T05:45:37.068" v="2681" actId="1076"/>
          <ac:spMkLst>
            <pc:docMk/>
            <pc:sldMk cId="2177435653" sldId="291"/>
            <ac:spMk id="29" creationId="{745D5FAC-C956-85A0-35E2-F4D87E10D17E}"/>
          </ac:spMkLst>
        </pc:spChg>
        <pc:spChg chg="mod">
          <ac:chgData name="Siddhanth Chapade" userId="eae96376-e2d1-48ea-b6fb-6bd0eab3ccf1" providerId="ADAL" clId="{549521C4-A7A6-4CD2-A2D7-AFFFDA4A24F9}" dt="2026-07-22T05:44:07.430" v="2635" actId="20577"/>
          <ac:spMkLst>
            <pc:docMk/>
            <pc:sldMk cId="2177435653" sldId="291"/>
            <ac:spMk id="49" creationId="{DA0D3602-F328-793C-772A-BD10E5978033}"/>
          </ac:spMkLst>
        </pc:spChg>
        <pc:spChg chg="mod">
          <ac:chgData name="Siddhanth Chapade" userId="eae96376-e2d1-48ea-b6fb-6bd0eab3ccf1" providerId="ADAL" clId="{549521C4-A7A6-4CD2-A2D7-AFFFDA4A24F9}" dt="2026-07-22T13:30:07.972" v="6226" actId="207"/>
          <ac:spMkLst>
            <pc:docMk/>
            <pc:sldMk cId="2177435653" sldId="291"/>
            <ac:spMk id="53" creationId="{1BE290F4-CF0A-AD70-D0A8-D729A9822CCD}"/>
          </ac:spMkLst>
        </pc:spChg>
        <pc:spChg chg="mod">
          <ac:chgData name="Siddhanth Chapade" userId="eae96376-e2d1-48ea-b6fb-6bd0eab3ccf1" providerId="ADAL" clId="{549521C4-A7A6-4CD2-A2D7-AFFFDA4A24F9}" dt="2026-07-22T05:44:28.578" v="2667" actId="20577"/>
          <ac:spMkLst>
            <pc:docMk/>
            <pc:sldMk cId="2177435653" sldId="291"/>
            <ac:spMk id="66" creationId="{73A4AB36-039A-F830-B05E-7C5ED1BD2064}"/>
          </ac:spMkLst>
        </pc:spChg>
        <pc:spChg chg="mod">
          <ac:chgData name="Siddhanth Chapade" userId="eae96376-e2d1-48ea-b6fb-6bd0eab3ccf1" providerId="ADAL" clId="{549521C4-A7A6-4CD2-A2D7-AFFFDA4A24F9}" dt="2026-07-22T05:45:20.445" v="2675" actId="1076"/>
          <ac:spMkLst>
            <pc:docMk/>
            <pc:sldMk cId="2177435653" sldId="291"/>
            <ac:spMk id="67" creationId="{80216C74-DF3B-8B39-521B-4A3340CD66DB}"/>
          </ac:spMkLst>
        </pc:spChg>
        <pc:spChg chg="mod">
          <ac:chgData name="Siddhanth Chapade" userId="eae96376-e2d1-48ea-b6fb-6bd0eab3ccf1" providerId="ADAL" clId="{549521C4-A7A6-4CD2-A2D7-AFFFDA4A24F9}" dt="2026-07-22T05:44:55.820" v="2670" actId="122"/>
          <ac:spMkLst>
            <pc:docMk/>
            <pc:sldMk cId="2177435653" sldId="291"/>
            <ac:spMk id="72" creationId="{70678AE3-4184-6261-7535-7EDDA8ABEE69}"/>
          </ac:spMkLst>
        </pc:spChg>
        <pc:spChg chg="mod">
          <ac:chgData name="Siddhanth Chapade" userId="eae96376-e2d1-48ea-b6fb-6bd0eab3ccf1" providerId="ADAL" clId="{549521C4-A7A6-4CD2-A2D7-AFFFDA4A24F9}" dt="2026-07-22T05:44:11.479" v="2644" actId="20577"/>
          <ac:spMkLst>
            <pc:docMk/>
            <pc:sldMk cId="2177435653" sldId="291"/>
            <ac:spMk id="118" creationId="{972095A1-1FAF-D5D8-0E71-4773B698D22B}"/>
          </ac:spMkLst>
        </pc:spChg>
        <pc:spChg chg="mod">
          <ac:chgData name="Siddhanth Chapade" userId="eae96376-e2d1-48ea-b6fb-6bd0eab3ccf1" providerId="ADAL" clId="{549521C4-A7A6-4CD2-A2D7-AFFFDA4A24F9}" dt="2026-07-22T05:45:26.986" v="2677" actId="122"/>
          <ac:spMkLst>
            <pc:docMk/>
            <pc:sldMk cId="2177435653" sldId="291"/>
            <ac:spMk id="119" creationId="{EFD1DF1D-8ED3-4816-C650-70E7D0BACABC}"/>
          </ac:spMkLst>
        </pc:spChg>
        <pc:spChg chg="mod">
          <ac:chgData name="Siddhanth Chapade" userId="eae96376-e2d1-48ea-b6fb-6bd0eab3ccf1" providerId="ADAL" clId="{549521C4-A7A6-4CD2-A2D7-AFFFDA4A24F9}" dt="2026-07-22T05:44:17.153" v="2655" actId="20577"/>
          <ac:spMkLst>
            <pc:docMk/>
            <pc:sldMk cId="2177435653" sldId="291"/>
            <ac:spMk id="124" creationId="{0020A3F9-E7CE-3474-076F-B521F654E5BC}"/>
          </ac:spMkLst>
        </pc:spChg>
        <pc:spChg chg="mod">
          <ac:chgData name="Siddhanth Chapade" userId="eae96376-e2d1-48ea-b6fb-6bd0eab3ccf1" providerId="ADAL" clId="{549521C4-A7A6-4CD2-A2D7-AFFFDA4A24F9}" dt="2026-07-22T05:45:46.114" v="2685" actId="20577"/>
          <ac:spMkLst>
            <pc:docMk/>
            <pc:sldMk cId="2177435653" sldId="291"/>
            <ac:spMk id="127" creationId="{D82B4311-CC74-93A1-7555-41904C078CA3}"/>
          </ac:spMkLst>
        </pc:spChg>
        <pc:spChg chg="mod">
          <ac:chgData name="Siddhanth Chapade" userId="eae96376-e2d1-48ea-b6fb-6bd0eab3ccf1" providerId="ADAL" clId="{549521C4-A7A6-4CD2-A2D7-AFFFDA4A24F9}" dt="2026-07-22T05:46:09.729" v="2707" actId="122"/>
          <ac:spMkLst>
            <pc:docMk/>
            <pc:sldMk cId="2177435653" sldId="291"/>
            <ac:spMk id="128" creationId="{1995BC72-E886-03A2-98CD-DEBA0BBC7731}"/>
          </ac:spMkLst>
        </pc:spChg>
        <pc:spChg chg="mod">
          <ac:chgData name="Siddhanth Chapade" userId="eae96376-e2d1-48ea-b6fb-6bd0eab3ccf1" providerId="ADAL" clId="{549521C4-A7A6-4CD2-A2D7-AFFFDA4A24F9}" dt="2026-07-22T05:45:53.379" v="2691" actId="122"/>
          <ac:spMkLst>
            <pc:docMk/>
            <pc:sldMk cId="2177435653" sldId="291"/>
            <ac:spMk id="129" creationId="{9A55AE7D-5982-61F0-634C-2CDAD5D95189}"/>
          </ac:spMkLst>
        </pc:spChg>
        <pc:spChg chg="mod">
          <ac:chgData name="Siddhanth Chapade" userId="eae96376-e2d1-48ea-b6fb-6bd0eab3ccf1" providerId="ADAL" clId="{549521C4-A7A6-4CD2-A2D7-AFFFDA4A24F9}" dt="2026-07-22T05:46:20.798" v="2709" actId="1076"/>
          <ac:spMkLst>
            <pc:docMk/>
            <pc:sldMk cId="2177435653" sldId="291"/>
            <ac:spMk id="132" creationId="{3F1350A4-1417-61C5-38AA-AE2638FFE429}"/>
          </ac:spMkLst>
        </pc:spChg>
        <pc:spChg chg="mod">
          <ac:chgData name="Siddhanth Chapade" userId="eae96376-e2d1-48ea-b6fb-6bd0eab3ccf1" providerId="ADAL" clId="{549521C4-A7A6-4CD2-A2D7-AFFFDA4A24F9}" dt="2026-07-22T05:46:01.754" v="2695" actId="122"/>
          <ac:spMkLst>
            <pc:docMk/>
            <pc:sldMk cId="2177435653" sldId="291"/>
            <ac:spMk id="134" creationId="{F51F39C4-680C-CF67-3DFF-6E292402E8D7}"/>
          </ac:spMkLst>
        </pc:spChg>
        <pc:spChg chg="mod">
          <ac:chgData name="Siddhanth Chapade" userId="eae96376-e2d1-48ea-b6fb-6bd0eab3ccf1" providerId="ADAL" clId="{549521C4-A7A6-4CD2-A2D7-AFFFDA4A24F9}" dt="2026-07-22T05:46:24.432" v="2710"/>
          <ac:spMkLst>
            <pc:docMk/>
            <pc:sldMk cId="2177435653" sldId="291"/>
            <ac:spMk id="135" creationId="{C6868D5F-DA75-F455-B372-848889DDCB6F}"/>
          </ac:spMkLst>
        </pc:spChg>
        <pc:spChg chg="mod">
          <ac:chgData name="Siddhanth Chapade" userId="eae96376-e2d1-48ea-b6fb-6bd0eab3ccf1" providerId="ADAL" clId="{549521C4-A7A6-4CD2-A2D7-AFFFDA4A24F9}" dt="2026-07-22T13:30:10.155" v="6227"/>
          <ac:spMkLst>
            <pc:docMk/>
            <pc:sldMk cId="2177435653" sldId="291"/>
            <ac:spMk id="159" creationId="{F3D7927C-D8C4-0C7C-D2FE-7BD861125672}"/>
          </ac:spMkLst>
        </pc:spChg>
        <pc:grpChg chg="mod">
          <ac:chgData name="Siddhanth Chapade" userId="eae96376-e2d1-48ea-b6fb-6bd0eab3ccf1" providerId="ADAL" clId="{549521C4-A7A6-4CD2-A2D7-AFFFDA4A24F9}" dt="2026-07-23T11:26:02.049" v="8006" actId="1076"/>
          <ac:grpSpMkLst>
            <pc:docMk/>
            <pc:sldMk cId="2177435653" sldId="291"/>
            <ac:grpSpMk id="210" creationId="{BBDE8606-59EB-F869-E3BD-27DD1CC6D5FD}"/>
          </ac:grpSpMkLst>
        </pc:grpChg>
        <pc:picChg chg="add">
          <ac:chgData name="Siddhanth Chapade" userId="eae96376-e2d1-48ea-b6fb-6bd0eab3ccf1" providerId="ADAL" clId="{549521C4-A7A6-4CD2-A2D7-AFFFDA4A24F9}" dt="2026-07-22T05:47:53.981" v="2725" actId="22"/>
          <ac:picMkLst>
            <pc:docMk/>
            <pc:sldMk cId="2177435653" sldId="291"/>
            <ac:picMk id="4" creationId="{B79AF37A-1E51-E539-C778-35906AE34272}"/>
          </ac:picMkLst>
        </pc:picChg>
      </pc:sldChg>
      <pc:sldChg chg="modSp add del mod ord">
        <pc:chgData name="Siddhanth Chapade" userId="eae96376-e2d1-48ea-b6fb-6bd0eab3ccf1" providerId="ADAL" clId="{549521C4-A7A6-4CD2-A2D7-AFFFDA4A24F9}" dt="2026-07-22T14:31:33.085" v="6500" actId="47"/>
        <pc:sldMkLst>
          <pc:docMk/>
          <pc:sldMk cId="4042132200" sldId="293"/>
        </pc:sldMkLst>
        <pc:grpChg chg="mod">
          <ac:chgData name="Siddhanth Chapade" userId="eae96376-e2d1-48ea-b6fb-6bd0eab3ccf1" providerId="ADAL" clId="{549521C4-A7A6-4CD2-A2D7-AFFFDA4A24F9}" dt="2026-07-22T14:26:50.814" v="6402" actId="1076"/>
          <ac:grpSpMkLst>
            <pc:docMk/>
            <pc:sldMk cId="4042132200" sldId="293"/>
            <ac:grpSpMk id="2" creationId="{3A5747B9-CA49-A0D3-1E21-168D69747BEA}"/>
          </ac:grpSpMkLst>
        </pc:grpChg>
      </pc:sldChg>
      <pc:sldChg chg="addSp delSp modSp add del mod ord">
        <pc:chgData name="Siddhanth Chapade" userId="eae96376-e2d1-48ea-b6fb-6bd0eab3ccf1" providerId="ADAL" clId="{549521C4-A7A6-4CD2-A2D7-AFFFDA4A24F9}" dt="2026-07-22T13:33:36.802" v="6232" actId="47"/>
        <pc:sldMkLst>
          <pc:docMk/>
          <pc:sldMk cId="1988164517" sldId="295"/>
        </pc:sldMkLst>
        <pc:spChg chg="mod">
          <ac:chgData name="Siddhanth Chapade" userId="eae96376-e2d1-48ea-b6fb-6bd0eab3ccf1" providerId="ADAL" clId="{549521C4-A7A6-4CD2-A2D7-AFFFDA4A24F9}" dt="2026-07-22T09:28:58.940" v="5941" actId="6549"/>
          <ac:spMkLst>
            <pc:docMk/>
            <pc:sldMk cId="1988164517" sldId="295"/>
            <ac:spMk id="2" creationId="{D03A615F-2DC2-8754-C6E9-2198198634AA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11" creationId="{EBD80F20-02EE-51F7-B0D8-CCA0EF6538F3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12" creationId="{B01B94A7-0EFA-11D8-B9FF-3FD9C1CB82AC}"/>
          </ac:spMkLst>
        </pc:spChg>
        <pc:spChg chg="add del">
          <ac:chgData name="Siddhanth Chapade" userId="eae96376-e2d1-48ea-b6fb-6bd0eab3ccf1" providerId="ADAL" clId="{549521C4-A7A6-4CD2-A2D7-AFFFDA4A24F9}" dt="2026-07-22T09:30:18.076" v="5950" actId="478"/>
          <ac:spMkLst>
            <pc:docMk/>
            <pc:sldMk cId="1988164517" sldId="295"/>
            <ac:spMk id="17" creationId="{9F1E7505-88DF-2126-D91A-6FDDAD91E5F4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22" creationId="{797E2018-DE3F-6275-C6EE-F98263C7067A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23" creationId="{F26527F0-5496-B3F9-78C8-6D672A294DB1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24" creationId="{B933042B-B656-F184-955D-20E2E36D3CF4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25" creationId="{08AA165E-BC1B-CB78-B630-39F994CA0F5E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26" creationId="{5DA48399-4D5F-4005-9B57-277DE4F30221}"/>
          </ac:spMkLst>
        </pc:spChg>
        <pc:spChg chg="mod">
          <ac:chgData name="Siddhanth Chapade" userId="eae96376-e2d1-48ea-b6fb-6bd0eab3ccf1" providerId="ADAL" clId="{549521C4-A7A6-4CD2-A2D7-AFFFDA4A24F9}" dt="2026-07-22T09:31:55.565" v="5969" actId="1076"/>
          <ac:spMkLst>
            <pc:docMk/>
            <pc:sldMk cId="1988164517" sldId="295"/>
            <ac:spMk id="34" creationId="{523198F2-30DA-7AC3-92E3-872B62E47529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36" creationId="{B741F748-13FF-725E-A880-F970699E35E6}"/>
          </ac:spMkLst>
        </pc:spChg>
        <pc:spChg chg="del mod">
          <ac:chgData name="Siddhanth Chapade" userId="eae96376-e2d1-48ea-b6fb-6bd0eab3ccf1" providerId="ADAL" clId="{549521C4-A7A6-4CD2-A2D7-AFFFDA4A24F9}" dt="2026-07-22T09:33:12.155" v="5990"/>
          <ac:spMkLst>
            <pc:docMk/>
            <pc:sldMk cId="1988164517" sldId="295"/>
            <ac:spMk id="37" creationId="{7192D685-596F-F584-F79F-55A910DB556B}"/>
          </ac:spMkLst>
        </pc:spChg>
        <pc:spChg chg="del mod">
          <ac:chgData name="Siddhanth Chapade" userId="eae96376-e2d1-48ea-b6fb-6bd0eab3ccf1" providerId="ADAL" clId="{549521C4-A7A6-4CD2-A2D7-AFFFDA4A24F9}" dt="2026-07-22T09:33:12.156" v="5992"/>
          <ac:spMkLst>
            <pc:docMk/>
            <pc:sldMk cId="1988164517" sldId="295"/>
            <ac:spMk id="38" creationId="{30CC26EF-B5C1-D5BB-7300-BA5AE295F76C}"/>
          </ac:spMkLst>
        </pc:spChg>
        <pc:spChg chg="del mod">
          <ac:chgData name="Siddhanth Chapade" userId="eae96376-e2d1-48ea-b6fb-6bd0eab3ccf1" providerId="ADAL" clId="{549521C4-A7A6-4CD2-A2D7-AFFFDA4A24F9}" dt="2026-07-22T09:33:12.156" v="5994"/>
          <ac:spMkLst>
            <pc:docMk/>
            <pc:sldMk cId="1988164517" sldId="295"/>
            <ac:spMk id="39" creationId="{5DA8E423-DCA5-7A1A-3031-0FA1ACA84EE5}"/>
          </ac:spMkLst>
        </pc:spChg>
        <pc:spChg chg="add del mod">
          <ac:chgData name="Siddhanth Chapade" userId="eae96376-e2d1-48ea-b6fb-6bd0eab3ccf1" providerId="ADAL" clId="{549521C4-A7A6-4CD2-A2D7-AFFFDA4A24F9}" dt="2026-07-22T09:30:18.078" v="5952"/>
          <ac:spMkLst>
            <pc:docMk/>
            <pc:sldMk cId="1988164517" sldId="295"/>
            <ac:spMk id="41" creationId="{BB16472D-73A0-C395-E518-CF8C51F95EB6}"/>
          </ac:spMkLst>
        </pc:spChg>
        <pc:spChg chg="add del">
          <ac:chgData name="Siddhanth Chapade" userId="eae96376-e2d1-48ea-b6fb-6bd0eab3ccf1" providerId="ADAL" clId="{549521C4-A7A6-4CD2-A2D7-AFFFDA4A24F9}" dt="2026-07-22T09:30:51.272" v="5956" actId="22"/>
          <ac:spMkLst>
            <pc:docMk/>
            <pc:sldMk cId="1988164517" sldId="295"/>
            <ac:spMk id="48" creationId="{BC945E51-4BBC-D3BE-C358-6D4A0B656DB8}"/>
          </ac:spMkLst>
        </pc:spChg>
        <pc:spChg chg="mod">
          <ac:chgData name="Siddhanth Chapade" userId="eae96376-e2d1-48ea-b6fb-6bd0eab3ccf1" providerId="ADAL" clId="{549521C4-A7A6-4CD2-A2D7-AFFFDA4A24F9}" dt="2026-07-22T09:29:08.676" v="5943" actId="14100"/>
          <ac:spMkLst>
            <pc:docMk/>
            <pc:sldMk cId="1988164517" sldId="295"/>
            <ac:spMk id="52" creationId="{F0831F17-052F-7A7B-0C36-6E333F7AFA48}"/>
          </ac:spMkLst>
        </pc:spChg>
        <pc:spChg chg="add del">
          <ac:chgData name="Siddhanth Chapade" userId="eae96376-e2d1-48ea-b6fb-6bd0eab3ccf1" providerId="ADAL" clId="{549521C4-A7A6-4CD2-A2D7-AFFFDA4A24F9}" dt="2026-07-22T09:30:51.272" v="5956" actId="22"/>
          <ac:spMkLst>
            <pc:docMk/>
            <pc:sldMk cId="1988164517" sldId="295"/>
            <ac:spMk id="54" creationId="{1B3221C0-C68D-6AE1-CA88-F998FA750AD5}"/>
          </ac:spMkLst>
        </pc:spChg>
        <pc:spChg chg="add mod">
          <ac:chgData name="Siddhanth Chapade" userId="eae96376-e2d1-48ea-b6fb-6bd0eab3ccf1" providerId="ADAL" clId="{549521C4-A7A6-4CD2-A2D7-AFFFDA4A24F9}" dt="2026-07-22T09:31:23.836" v="5960" actId="1076"/>
          <ac:spMkLst>
            <pc:docMk/>
            <pc:sldMk cId="1988164517" sldId="295"/>
            <ac:spMk id="56" creationId="{665AB549-39F8-FC14-4575-9C741D547F8D}"/>
          </ac:spMkLst>
        </pc:spChg>
        <pc:spChg chg="mod">
          <ac:chgData name="Siddhanth Chapade" userId="eae96376-e2d1-48ea-b6fb-6bd0eab3ccf1" providerId="ADAL" clId="{549521C4-A7A6-4CD2-A2D7-AFFFDA4A24F9}" dt="2026-07-22T09:31:00.967" v="5957" actId="1076"/>
          <ac:spMkLst>
            <pc:docMk/>
            <pc:sldMk cId="1988164517" sldId="295"/>
            <ac:spMk id="57" creationId="{DC6889D9-6EF6-27E8-9380-27DF36D8138C}"/>
          </ac:spMkLst>
        </pc:spChg>
        <pc:spChg chg="add mod">
          <ac:chgData name="Siddhanth Chapade" userId="eae96376-e2d1-48ea-b6fb-6bd0eab3ccf1" providerId="ADAL" clId="{549521C4-A7A6-4CD2-A2D7-AFFFDA4A24F9}" dt="2026-07-22T09:35:06.662" v="6059" actId="20577"/>
          <ac:spMkLst>
            <pc:docMk/>
            <pc:sldMk cId="1988164517" sldId="295"/>
            <ac:spMk id="59" creationId="{3861B422-5823-CF41-4188-B590D65A7FAD}"/>
          </ac:spMkLst>
        </pc:spChg>
        <pc:spChg chg="add mod">
          <ac:chgData name="Siddhanth Chapade" userId="eae96376-e2d1-48ea-b6fb-6bd0eab3ccf1" providerId="ADAL" clId="{549521C4-A7A6-4CD2-A2D7-AFFFDA4A24F9}" dt="2026-07-22T09:33:35.890" v="6005" actId="20577"/>
          <ac:spMkLst>
            <pc:docMk/>
            <pc:sldMk cId="1988164517" sldId="295"/>
            <ac:spMk id="60" creationId="{7E44E388-586F-10B7-5302-B7DA06185581}"/>
          </ac:spMkLst>
        </pc:spChg>
        <pc:spChg chg="add mod">
          <ac:chgData name="Siddhanth Chapade" userId="eae96376-e2d1-48ea-b6fb-6bd0eab3ccf1" providerId="ADAL" clId="{549521C4-A7A6-4CD2-A2D7-AFFFDA4A24F9}" dt="2026-07-22T09:33:31.077" v="6003" actId="20577"/>
          <ac:spMkLst>
            <pc:docMk/>
            <pc:sldMk cId="1988164517" sldId="295"/>
            <ac:spMk id="61" creationId="{2BEF8C0D-A152-9103-05C7-637E6FE9DC84}"/>
          </ac:spMkLst>
        </pc:spChg>
        <pc:spChg chg="add mod">
          <ac:chgData name="Siddhanth Chapade" userId="eae96376-e2d1-48ea-b6fb-6bd0eab3ccf1" providerId="ADAL" clId="{549521C4-A7A6-4CD2-A2D7-AFFFDA4A24F9}" dt="2026-07-22T09:33:28.531" v="6001" actId="20577"/>
          <ac:spMkLst>
            <pc:docMk/>
            <pc:sldMk cId="1988164517" sldId="295"/>
            <ac:spMk id="63" creationId="{5F8DCF8D-1F65-4195-B903-56CBD10C24F5}"/>
          </ac:spMkLst>
        </pc:spChg>
        <pc:grpChg chg="mod">
          <ac:chgData name="Siddhanth Chapade" userId="eae96376-e2d1-48ea-b6fb-6bd0eab3ccf1" providerId="ADAL" clId="{549521C4-A7A6-4CD2-A2D7-AFFFDA4A24F9}" dt="2026-07-22T09:34:09.208" v="6011" actId="1076"/>
          <ac:grpSpMkLst>
            <pc:docMk/>
            <pc:sldMk cId="1988164517" sldId="295"/>
            <ac:grpSpMk id="20" creationId="{AAB3C8A2-A64F-DA86-DD30-F0E574B8B265}"/>
          </ac:grpSpMkLst>
        </pc:grpChg>
        <pc:grpChg chg="mod">
          <ac:chgData name="Siddhanth Chapade" userId="eae96376-e2d1-48ea-b6fb-6bd0eab3ccf1" providerId="ADAL" clId="{549521C4-A7A6-4CD2-A2D7-AFFFDA4A24F9}" dt="2026-07-22T09:34:09.687" v="6012" actId="1076"/>
          <ac:grpSpMkLst>
            <pc:docMk/>
            <pc:sldMk cId="1988164517" sldId="295"/>
            <ac:grpSpMk id="46" creationId="{342AA7E2-5090-B18E-9D60-16B5E2429C37}"/>
          </ac:grpSpMkLst>
        </pc:grpChg>
        <pc:grpChg chg="mod">
          <ac:chgData name="Siddhanth Chapade" userId="eae96376-e2d1-48ea-b6fb-6bd0eab3ccf1" providerId="ADAL" clId="{549521C4-A7A6-4CD2-A2D7-AFFFDA4A24F9}" dt="2026-07-22T09:33:43.304" v="6006" actId="14100"/>
          <ac:grpSpMkLst>
            <pc:docMk/>
            <pc:sldMk cId="1988164517" sldId="295"/>
            <ac:grpSpMk id="51" creationId="{7CCE79E3-806B-077B-14DA-CA41BFA32501}"/>
          </ac:grpSpMkLst>
        </pc:grpChg>
        <pc:picChg chg="mod">
          <ac:chgData name="Siddhanth Chapade" userId="eae96376-e2d1-48ea-b6fb-6bd0eab3ccf1" providerId="ADAL" clId="{549521C4-A7A6-4CD2-A2D7-AFFFDA4A24F9}" dt="2026-07-22T09:34:13.694" v="6013" actId="14100"/>
          <ac:picMkLst>
            <pc:docMk/>
            <pc:sldMk cId="1988164517" sldId="295"/>
            <ac:picMk id="7" creationId="{FB7FD73B-5A3D-7168-661E-EA5CAECFFC53}"/>
          </ac:picMkLst>
        </pc:picChg>
        <pc:picChg chg="mod">
          <ac:chgData name="Siddhanth Chapade" userId="eae96376-e2d1-48ea-b6fb-6bd0eab3ccf1" providerId="ADAL" clId="{549521C4-A7A6-4CD2-A2D7-AFFFDA4A24F9}" dt="2026-07-22T09:31:34.802" v="5963" actId="1076"/>
          <ac:picMkLst>
            <pc:docMk/>
            <pc:sldMk cId="1988164517" sldId="295"/>
            <ac:picMk id="30" creationId="{B16BB8D6-2BFE-DF84-181D-C9FD26BF6A83}"/>
          </ac:picMkLst>
        </pc:picChg>
        <pc:picChg chg="mod">
          <ac:chgData name="Siddhanth Chapade" userId="eae96376-e2d1-48ea-b6fb-6bd0eab3ccf1" providerId="ADAL" clId="{549521C4-A7A6-4CD2-A2D7-AFFFDA4A24F9}" dt="2026-07-22T09:32:52.448" v="5983" actId="1076"/>
          <ac:picMkLst>
            <pc:docMk/>
            <pc:sldMk cId="1988164517" sldId="295"/>
            <ac:picMk id="31" creationId="{D19EAF1E-853A-CBFC-C700-364345E4D83B}"/>
          </ac:picMkLst>
        </pc:picChg>
        <pc:picChg chg="mod">
          <ac:chgData name="Siddhanth Chapade" userId="eae96376-e2d1-48ea-b6fb-6bd0eab3ccf1" providerId="ADAL" clId="{549521C4-A7A6-4CD2-A2D7-AFFFDA4A24F9}" dt="2026-07-22T09:32:37.381" v="5980" actId="1076"/>
          <ac:picMkLst>
            <pc:docMk/>
            <pc:sldMk cId="1988164517" sldId="295"/>
            <ac:picMk id="32" creationId="{D2C2B8D5-217A-FD81-734A-B47BE288AB4C}"/>
          </ac:picMkLst>
        </pc:picChg>
        <pc:picChg chg="mod">
          <ac:chgData name="Siddhanth Chapade" userId="eae96376-e2d1-48ea-b6fb-6bd0eab3ccf1" providerId="ADAL" clId="{549521C4-A7A6-4CD2-A2D7-AFFFDA4A24F9}" dt="2026-07-22T09:33:07.526" v="5988" actId="1076"/>
          <ac:picMkLst>
            <pc:docMk/>
            <pc:sldMk cId="1988164517" sldId="295"/>
            <ac:picMk id="33" creationId="{A969BB97-19B5-7260-A5AF-1F26EA20BB49}"/>
          </ac:picMkLst>
        </pc:picChg>
        <pc:picChg chg="mod">
          <ac:chgData name="Siddhanth Chapade" userId="eae96376-e2d1-48ea-b6fb-6bd0eab3ccf1" providerId="ADAL" clId="{549521C4-A7A6-4CD2-A2D7-AFFFDA4A24F9}" dt="2026-07-22T09:31:51.593" v="5968" actId="1076"/>
          <ac:picMkLst>
            <pc:docMk/>
            <pc:sldMk cId="1988164517" sldId="295"/>
            <ac:picMk id="35" creationId="{A1E9EF67-1249-1F6A-5387-B01C7C4D5156}"/>
          </ac:picMkLst>
        </pc:picChg>
        <pc:picChg chg="mod">
          <ac:chgData name="Siddhanth Chapade" userId="eae96376-e2d1-48ea-b6fb-6bd0eab3ccf1" providerId="ADAL" clId="{549521C4-A7A6-4CD2-A2D7-AFFFDA4A24F9}" dt="2026-07-22T09:30:35.538" v="5954" actId="1076"/>
          <ac:picMkLst>
            <pc:docMk/>
            <pc:sldMk cId="1988164517" sldId="295"/>
            <ac:picMk id="42" creationId="{D32712BB-0147-507B-67A0-0E3AF4C1FC39}"/>
          </ac:picMkLst>
        </pc:picChg>
      </pc:sldChg>
      <pc:sldChg chg="modSp add mod">
        <pc:chgData name="Siddhanth Chapade" userId="eae96376-e2d1-48ea-b6fb-6bd0eab3ccf1" providerId="ADAL" clId="{549521C4-A7A6-4CD2-A2D7-AFFFDA4A24F9}" dt="2026-07-22T06:37:08.147" v="4387" actId="20577"/>
        <pc:sldMkLst>
          <pc:docMk/>
          <pc:sldMk cId="107818079" sldId="298"/>
        </pc:sldMkLst>
        <pc:spChg chg="mod">
          <ac:chgData name="Siddhanth Chapade" userId="eae96376-e2d1-48ea-b6fb-6bd0eab3ccf1" providerId="ADAL" clId="{549521C4-A7A6-4CD2-A2D7-AFFFDA4A24F9}" dt="2026-07-22T06:34:51.987" v="4271" actId="20577"/>
          <ac:spMkLst>
            <pc:docMk/>
            <pc:sldMk cId="107818079" sldId="298"/>
            <ac:spMk id="27" creationId="{D8C020FA-6149-F061-1DE1-FC188BCF53FB}"/>
          </ac:spMkLst>
        </pc:spChg>
        <pc:spChg chg="mod">
          <ac:chgData name="Siddhanth Chapade" userId="eae96376-e2d1-48ea-b6fb-6bd0eab3ccf1" providerId="ADAL" clId="{549521C4-A7A6-4CD2-A2D7-AFFFDA4A24F9}" dt="2026-07-22T06:35:29.792" v="4313" actId="20577"/>
          <ac:spMkLst>
            <pc:docMk/>
            <pc:sldMk cId="107818079" sldId="298"/>
            <ac:spMk id="29" creationId="{FF6739E7-218C-7A41-95A7-6400DEBE7473}"/>
          </ac:spMkLst>
        </pc:spChg>
        <pc:spChg chg="mod">
          <ac:chgData name="Siddhanth Chapade" userId="eae96376-e2d1-48ea-b6fb-6bd0eab3ccf1" providerId="ADAL" clId="{549521C4-A7A6-4CD2-A2D7-AFFFDA4A24F9}" dt="2026-07-22T06:36:38.642" v="4352" actId="20577"/>
          <ac:spMkLst>
            <pc:docMk/>
            <pc:sldMk cId="107818079" sldId="298"/>
            <ac:spMk id="41" creationId="{38F396B1-85AC-864B-85BA-8800B2B9EA77}"/>
          </ac:spMkLst>
        </pc:spChg>
        <pc:spChg chg="mod">
          <ac:chgData name="Siddhanth Chapade" userId="eae96376-e2d1-48ea-b6fb-6bd0eab3ccf1" providerId="ADAL" clId="{549521C4-A7A6-4CD2-A2D7-AFFFDA4A24F9}" dt="2026-07-22T06:35:48.132" v="4314"/>
          <ac:spMkLst>
            <pc:docMk/>
            <pc:sldMk cId="107818079" sldId="298"/>
            <ac:spMk id="45" creationId="{92C16ED9-B983-C040-B1E7-04F007629351}"/>
          </ac:spMkLst>
        </pc:spChg>
        <pc:spChg chg="mod">
          <ac:chgData name="Siddhanth Chapade" userId="eae96376-e2d1-48ea-b6fb-6bd0eab3ccf1" providerId="ADAL" clId="{549521C4-A7A6-4CD2-A2D7-AFFFDA4A24F9}" dt="2026-07-22T06:37:08.147" v="4387" actId="20577"/>
          <ac:spMkLst>
            <pc:docMk/>
            <pc:sldMk cId="107818079" sldId="298"/>
            <ac:spMk id="60" creationId="{7B40DADE-0341-BE4D-B08A-09098E23AE33}"/>
          </ac:spMkLst>
        </pc:spChg>
        <pc:picChg chg="mod">
          <ac:chgData name="Siddhanth Chapade" userId="eae96376-e2d1-48ea-b6fb-6bd0eab3ccf1" providerId="ADAL" clId="{549521C4-A7A6-4CD2-A2D7-AFFFDA4A24F9}" dt="2026-07-22T06:34:49.829" v="4270" actId="1076"/>
          <ac:picMkLst>
            <pc:docMk/>
            <pc:sldMk cId="107818079" sldId="298"/>
            <ac:picMk id="26" creationId="{A16DC0E6-FCB1-6C4B-8C67-98831C8FE53E}"/>
          </ac:picMkLst>
        </pc:picChg>
      </pc:sldChg>
      <pc:sldChg chg="addSp delSp modSp add del mod ord">
        <pc:chgData name="Siddhanth Chapade" userId="eae96376-e2d1-48ea-b6fb-6bd0eab3ccf1" providerId="ADAL" clId="{549521C4-A7A6-4CD2-A2D7-AFFFDA4A24F9}" dt="2026-07-22T16:53:48.912" v="7982" actId="47"/>
        <pc:sldMkLst>
          <pc:docMk/>
          <pc:sldMk cId="279309970" sldId="299"/>
        </pc:sldMkLst>
        <pc:spChg chg="del mod">
          <ac:chgData name="Siddhanth Chapade" userId="eae96376-e2d1-48ea-b6fb-6bd0eab3ccf1" providerId="ADAL" clId="{549521C4-A7A6-4CD2-A2D7-AFFFDA4A24F9}" dt="2026-07-22T16:49:58.327" v="7790" actId="478"/>
          <ac:spMkLst>
            <pc:docMk/>
            <pc:sldMk cId="279309970" sldId="299"/>
            <ac:spMk id="22" creationId="{B13A6BCE-218C-F795-3780-30F643C7DAC0}"/>
          </ac:spMkLst>
        </pc:spChg>
        <pc:spChg chg="del mod">
          <ac:chgData name="Siddhanth Chapade" userId="eae96376-e2d1-48ea-b6fb-6bd0eab3ccf1" providerId="ADAL" clId="{549521C4-A7A6-4CD2-A2D7-AFFFDA4A24F9}" dt="2026-07-22T16:49:58.327" v="7790" actId="478"/>
          <ac:spMkLst>
            <pc:docMk/>
            <pc:sldMk cId="279309970" sldId="299"/>
            <ac:spMk id="23" creationId="{02F0C588-23E2-25BE-1322-55C13A93AB32}"/>
          </ac:spMkLst>
        </pc:spChg>
        <pc:spChg chg="del">
          <ac:chgData name="Siddhanth Chapade" userId="eae96376-e2d1-48ea-b6fb-6bd0eab3ccf1" providerId="ADAL" clId="{549521C4-A7A6-4CD2-A2D7-AFFFDA4A24F9}" dt="2026-07-22T16:50:31.302" v="7798" actId="21"/>
          <ac:spMkLst>
            <pc:docMk/>
            <pc:sldMk cId="279309970" sldId="299"/>
            <ac:spMk id="24" creationId="{FC3CD938-0270-C5B1-1626-351C87C46443}"/>
          </ac:spMkLst>
        </pc:spChg>
        <pc:grpChg chg="del">
          <ac:chgData name="Siddhanth Chapade" userId="eae96376-e2d1-48ea-b6fb-6bd0eab3ccf1" providerId="ADAL" clId="{549521C4-A7A6-4CD2-A2D7-AFFFDA4A24F9}" dt="2026-07-22T16:50:31.302" v="7798" actId="21"/>
          <ac:grpSpMkLst>
            <pc:docMk/>
            <pc:sldMk cId="279309970" sldId="299"/>
            <ac:grpSpMk id="8" creationId="{3042D9FE-8BE3-99F5-4499-FD8058204F1E}"/>
          </ac:grpSpMkLst>
        </pc:grpChg>
        <pc:picChg chg="add del mod">
          <ac:chgData name="Siddhanth Chapade" userId="eae96376-e2d1-48ea-b6fb-6bd0eab3ccf1" providerId="ADAL" clId="{549521C4-A7A6-4CD2-A2D7-AFFFDA4A24F9}" dt="2026-07-22T16:50:22.374" v="7796" actId="478"/>
          <ac:picMkLst>
            <pc:docMk/>
            <pc:sldMk cId="279309970" sldId="299"/>
            <ac:picMk id="9" creationId="{974B734C-ECF2-B50D-1C19-11DABC6B6DCA}"/>
          </ac:picMkLst>
        </pc:picChg>
        <pc:picChg chg="del">
          <ac:chgData name="Siddhanth Chapade" userId="eae96376-e2d1-48ea-b6fb-6bd0eab3ccf1" providerId="ADAL" clId="{549521C4-A7A6-4CD2-A2D7-AFFFDA4A24F9}" dt="2026-07-22T16:50:00.544" v="7791" actId="478"/>
          <ac:picMkLst>
            <pc:docMk/>
            <pc:sldMk cId="279309970" sldId="299"/>
            <ac:picMk id="25" creationId="{82C53CE5-49DA-6F5E-1A1C-1CEDB6C9FEA3}"/>
          </ac:picMkLst>
        </pc:picChg>
      </pc:sldChg>
      <pc:sldChg chg="delSp add del mod">
        <pc:chgData name="Siddhanth Chapade" userId="eae96376-e2d1-48ea-b6fb-6bd0eab3ccf1" providerId="ADAL" clId="{549521C4-A7A6-4CD2-A2D7-AFFFDA4A24F9}" dt="2026-07-22T09:04:43.116" v="5353" actId="47"/>
        <pc:sldMkLst>
          <pc:docMk/>
          <pc:sldMk cId="3889832656" sldId="2147482634"/>
        </pc:sldMkLst>
        <pc:spChg chg="del">
          <ac:chgData name="Siddhanth Chapade" userId="eae96376-e2d1-48ea-b6fb-6bd0eab3ccf1" providerId="ADAL" clId="{549521C4-A7A6-4CD2-A2D7-AFFFDA4A24F9}" dt="2026-07-22T08:53:18.225" v="5110" actId="478"/>
          <ac:spMkLst>
            <pc:docMk/>
            <pc:sldMk cId="3889832656" sldId="2147482634"/>
            <ac:spMk id="3" creationId="{DDBB5054-5080-8EC1-0710-DBF464388F76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5" creationId="{CCCA29DF-BDF6-2AA3-05FC-23DC46913536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6" creationId="{B0027522-5ABA-EC42-897D-0FB6274DE4A7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21" creationId="{9E7F970F-2DF3-BACD-6A84-270D529574D3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29" creationId="{469733FE-A633-9DAF-6473-F938A47B4515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30" creationId="{738CE993-8F57-C756-5BF2-E6B412319EC2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34" creationId="{61AC3D9B-AB5D-5093-5B3A-5C8A6DD86AE4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70" creationId="{B1F4952C-42C8-F0E5-D907-E5AD9A9D562A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72" creationId="{59DEB575-CBB1-97CB-6555-6BAE59279A57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76" creationId="{BDFB5328-C8CB-BE8F-8107-A4F1ABE70D58}"/>
          </ac:spMkLst>
        </pc:spChg>
        <pc:spChg chg="del">
          <ac:chgData name="Siddhanth Chapade" userId="eae96376-e2d1-48ea-b6fb-6bd0eab3ccf1" providerId="ADAL" clId="{549521C4-A7A6-4CD2-A2D7-AFFFDA4A24F9}" dt="2026-07-22T08:54:00.009" v="5117" actId="21"/>
          <ac:spMkLst>
            <pc:docMk/>
            <pc:sldMk cId="3889832656" sldId="2147482634"/>
            <ac:spMk id="77" creationId="{361AD834-5A38-352A-76C8-1C473D8FF627}"/>
          </ac:spMkLst>
        </pc:spChg>
      </pc:sldChg>
      <pc:sldChg chg="modSp add mod">
        <pc:chgData name="Siddhanth Chapade" userId="eae96376-e2d1-48ea-b6fb-6bd0eab3ccf1" providerId="ADAL" clId="{549521C4-A7A6-4CD2-A2D7-AFFFDA4A24F9}" dt="2026-07-22T05:59:51.233" v="3364" actId="1076"/>
        <pc:sldMkLst>
          <pc:docMk/>
          <pc:sldMk cId="557516926" sldId="2147482637"/>
        </pc:sldMkLst>
        <pc:spChg chg="mod">
          <ac:chgData name="Siddhanth Chapade" userId="eae96376-e2d1-48ea-b6fb-6bd0eab3ccf1" providerId="ADAL" clId="{549521C4-A7A6-4CD2-A2D7-AFFFDA4A24F9}" dt="2026-07-22T05:59:51.233" v="3364" actId="1076"/>
          <ac:spMkLst>
            <pc:docMk/>
            <pc:sldMk cId="557516926" sldId="2147482637"/>
            <ac:spMk id="4" creationId="{8F29AE35-9EEF-ECA2-B0CA-63048B037F9D}"/>
          </ac:spMkLst>
        </pc:spChg>
        <pc:spChg chg="mod">
          <ac:chgData name="Siddhanth Chapade" userId="eae96376-e2d1-48ea-b6fb-6bd0eab3ccf1" providerId="ADAL" clId="{549521C4-A7A6-4CD2-A2D7-AFFFDA4A24F9}" dt="2026-07-22T05:56:40.950" v="3195" actId="20577"/>
          <ac:spMkLst>
            <pc:docMk/>
            <pc:sldMk cId="557516926" sldId="2147482637"/>
            <ac:spMk id="8" creationId="{88D4EFBA-5A0B-A22C-B9AF-788FCF15AAB4}"/>
          </ac:spMkLst>
        </pc:spChg>
        <pc:spChg chg="mod">
          <ac:chgData name="Siddhanth Chapade" userId="eae96376-e2d1-48ea-b6fb-6bd0eab3ccf1" providerId="ADAL" clId="{549521C4-A7A6-4CD2-A2D7-AFFFDA4A24F9}" dt="2026-07-22T05:59:14.872" v="3353" actId="20577"/>
          <ac:spMkLst>
            <pc:docMk/>
            <pc:sldMk cId="557516926" sldId="2147482637"/>
            <ac:spMk id="12" creationId="{F009295B-46AA-DA6F-0937-4E2AAF369DA7}"/>
          </ac:spMkLst>
        </pc:spChg>
        <pc:spChg chg="mod">
          <ac:chgData name="Siddhanth Chapade" userId="eae96376-e2d1-48ea-b6fb-6bd0eab3ccf1" providerId="ADAL" clId="{549521C4-A7A6-4CD2-A2D7-AFFFDA4A24F9}" dt="2026-07-22T05:56:45.825" v="3202" actId="20577"/>
          <ac:spMkLst>
            <pc:docMk/>
            <pc:sldMk cId="557516926" sldId="2147482637"/>
            <ac:spMk id="20" creationId="{2F95CB87-8AA8-84C0-9C34-9586C9096A43}"/>
          </ac:spMkLst>
        </pc:spChg>
        <pc:spChg chg="mod">
          <ac:chgData name="Siddhanth Chapade" userId="eae96376-e2d1-48ea-b6fb-6bd0eab3ccf1" providerId="ADAL" clId="{549521C4-A7A6-4CD2-A2D7-AFFFDA4A24F9}" dt="2026-07-22T05:56:49.765" v="3209" actId="20577"/>
          <ac:spMkLst>
            <pc:docMk/>
            <pc:sldMk cId="557516926" sldId="2147482637"/>
            <ac:spMk id="21" creationId="{431A1911-248D-8689-5E04-7071202E2BB7}"/>
          </ac:spMkLst>
        </pc:spChg>
        <pc:spChg chg="mod">
          <ac:chgData name="Siddhanth Chapade" userId="eae96376-e2d1-48ea-b6fb-6bd0eab3ccf1" providerId="ADAL" clId="{549521C4-A7A6-4CD2-A2D7-AFFFDA4A24F9}" dt="2026-07-22T05:59:34.838" v="3358" actId="20577"/>
          <ac:spMkLst>
            <pc:docMk/>
            <pc:sldMk cId="557516926" sldId="2147482637"/>
            <ac:spMk id="34" creationId="{1E060D67-3C06-49AE-A577-7F6D141989F5}"/>
          </ac:spMkLst>
        </pc:spChg>
        <pc:spChg chg="mod">
          <ac:chgData name="Siddhanth Chapade" userId="eae96376-e2d1-48ea-b6fb-6bd0eab3ccf1" providerId="ADAL" clId="{549521C4-A7A6-4CD2-A2D7-AFFFDA4A24F9}" dt="2026-07-22T05:56:30.186" v="3178" actId="20577"/>
          <ac:spMkLst>
            <pc:docMk/>
            <pc:sldMk cId="557516926" sldId="2147482637"/>
            <ac:spMk id="39" creationId="{37C9342E-20C5-3CEF-4269-E0C753A94D88}"/>
          </ac:spMkLst>
        </pc:spChg>
        <pc:spChg chg="mod">
          <ac:chgData name="Siddhanth Chapade" userId="eae96376-e2d1-48ea-b6fb-6bd0eab3ccf1" providerId="ADAL" clId="{549521C4-A7A6-4CD2-A2D7-AFFFDA4A24F9}" dt="2026-07-22T05:57:45.852" v="3270"/>
          <ac:spMkLst>
            <pc:docMk/>
            <pc:sldMk cId="557516926" sldId="2147482637"/>
            <ac:spMk id="47" creationId="{5362876D-11C3-19C3-F2F3-AE1D3E7AD763}"/>
          </ac:spMkLst>
        </pc:spChg>
        <pc:spChg chg="mod">
          <ac:chgData name="Siddhanth Chapade" userId="eae96376-e2d1-48ea-b6fb-6bd0eab3ccf1" providerId="ADAL" clId="{549521C4-A7A6-4CD2-A2D7-AFFFDA4A24F9}" dt="2026-07-22T05:57:42.409" v="3269" actId="20577"/>
          <ac:spMkLst>
            <pc:docMk/>
            <pc:sldMk cId="557516926" sldId="2147482637"/>
            <ac:spMk id="49" creationId="{3205AFFB-02F2-5DE9-205C-97386980DB35}"/>
          </ac:spMkLst>
        </pc:spChg>
        <pc:spChg chg="mod">
          <ac:chgData name="Siddhanth Chapade" userId="eae96376-e2d1-48ea-b6fb-6bd0eab3ccf1" providerId="ADAL" clId="{549521C4-A7A6-4CD2-A2D7-AFFFDA4A24F9}" dt="2026-07-22T05:59:44.862" v="3363" actId="1076"/>
          <ac:spMkLst>
            <pc:docMk/>
            <pc:sldMk cId="557516926" sldId="2147482637"/>
            <ac:spMk id="50" creationId="{AFE33E1B-87D4-36FA-8499-98AD6A9FF559}"/>
          </ac:spMkLst>
        </pc:spChg>
        <pc:spChg chg="mod">
          <ac:chgData name="Siddhanth Chapade" userId="eae96376-e2d1-48ea-b6fb-6bd0eab3ccf1" providerId="ADAL" clId="{549521C4-A7A6-4CD2-A2D7-AFFFDA4A24F9}" dt="2026-07-22T05:57:51.095" v="3273"/>
          <ac:spMkLst>
            <pc:docMk/>
            <pc:sldMk cId="557516926" sldId="2147482637"/>
            <ac:spMk id="51" creationId="{4ED091CD-2F71-DD34-DB15-45C89281C8B0}"/>
          </ac:spMkLst>
        </pc:spChg>
        <pc:spChg chg="mod">
          <ac:chgData name="Siddhanth Chapade" userId="eae96376-e2d1-48ea-b6fb-6bd0eab3ccf1" providerId="ADAL" clId="{549521C4-A7A6-4CD2-A2D7-AFFFDA4A24F9}" dt="2026-07-22T05:56:53.139" v="3216" actId="20577"/>
          <ac:spMkLst>
            <pc:docMk/>
            <pc:sldMk cId="557516926" sldId="2147482637"/>
            <ac:spMk id="53" creationId="{B5BE2B87-A768-2EEB-8874-878777C4C8DC}"/>
          </ac:spMkLst>
        </pc:spChg>
        <pc:spChg chg="mod">
          <ac:chgData name="Siddhanth Chapade" userId="eae96376-e2d1-48ea-b6fb-6bd0eab3ccf1" providerId="ADAL" clId="{549521C4-A7A6-4CD2-A2D7-AFFFDA4A24F9}" dt="2026-07-22T05:57:47.840" v="3271"/>
          <ac:spMkLst>
            <pc:docMk/>
            <pc:sldMk cId="557516926" sldId="2147482637"/>
            <ac:spMk id="59" creationId="{514DE7F1-CFD6-C790-70EE-A7AFA40B12B3}"/>
          </ac:spMkLst>
        </pc:spChg>
        <pc:spChg chg="mod">
          <ac:chgData name="Siddhanth Chapade" userId="eae96376-e2d1-48ea-b6fb-6bd0eab3ccf1" providerId="ADAL" clId="{549521C4-A7A6-4CD2-A2D7-AFFFDA4A24F9}" dt="2026-07-22T05:59:37.119" v="3359" actId="20577"/>
          <ac:spMkLst>
            <pc:docMk/>
            <pc:sldMk cId="557516926" sldId="2147482637"/>
            <ac:spMk id="60" creationId="{5CE1278F-241C-B17D-8D30-B1EE2294DB4A}"/>
          </ac:spMkLst>
        </pc:spChg>
      </pc:sldChg>
      <pc:sldChg chg="addSp delSp modSp add mod ord">
        <pc:chgData name="Siddhanth Chapade" userId="eae96376-e2d1-48ea-b6fb-6bd0eab3ccf1" providerId="ADAL" clId="{549521C4-A7A6-4CD2-A2D7-AFFFDA4A24F9}" dt="2026-07-22T16:55:42.723" v="8001"/>
        <pc:sldMkLst>
          <pc:docMk/>
          <pc:sldMk cId="2520973255" sldId="2147482640"/>
        </pc:sldMkLst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4" creationId="{0F6340D5-FBD3-BAAE-931C-6C7CFDD675CD}"/>
          </ac:spMkLst>
        </pc:spChg>
        <pc:spChg chg="mod">
          <ac:chgData name="Siddhanth Chapade" userId="eae96376-e2d1-48ea-b6fb-6bd0eab3ccf1" providerId="ADAL" clId="{549521C4-A7A6-4CD2-A2D7-AFFFDA4A24F9}" dt="2026-07-22T06:21:21.116" v="3936" actId="20577"/>
          <ac:spMkLst>
            <pc:docMk/>
            <pc:sldMk cId="2520973255" sldId="2147482640"/>
            <ac:spMk id="5" creationId="{605B8E32-CDB5-7EA1-F7C1-686DB9913027}"/>
          </ac:spMkLst>
        </pc:spChg>
        <pc:spChg chg="mod">
          <ac:chgData name="Siddhanth Chapade" userId="eae96376-e2d1-48ea-b6fb-6bd0eab3ccf1" providerId="ADAL" clId="{549521C4-A7A6-4CD2-A2D7-AFFFDA4A24F9}" dt="2026-07-22T06:21:23.642" v="3938" actId="20577"/>
          <ac:spMkLst>
            <pc:docMk/>
            <pc:sldMk cId="2520973255" sldId="2147482640"/>
            <ac:spMk id="6" creationId="{A1BB9882-8CCA-837F-CE7B-2984249CAD61}"/>
          </ac:spMkLst>
        </pc:spChg>
        <pc:spChg chg="mod">
          <ac:chgData name="Siddhanth Chapade" userId="eae96376-e2d1-48ea-b6fb-6bd0eab3ccf1" providerId="ADAL" clId="{549521C4-A7A6-4CD2-A2D7-AFFFDA4A24F9}" dt="2026-07-22T06:26:08.947" v="4084" actId="20577"/>
          <ac:spMkLst>
            <pc:docMk/>
            <pc:sldMk cId="2520973255" sldId="2147482640"/>
            <ac:spMk id="24" creationId="{015EE018-2842-D0C9-D6DB-4890AE7F3CDC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26" creationId="{CCFE60E8-BE3A-72F1-30DE-B26FF4D77CE4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27" creationId="{12B6A0DC-1734-CC62-27E1-251E82CF1322}"/>
          </ac:spMkLst>
        </pc:spChg>
        <pc:spChg chg="mod">
          <ac:chgData name="Siddhanth Chapade" userId="eae96376-e2d1-48ea-b6fb-6bd0eab3ccf1" providerId="ADAL" clId="{549521C4-A7A6-4CD2-A2D7-AFFFDA4A24F9}" dt="2026-07-22T06:26:16.617" v="4090" actId="20577"/>
          <ac:spMkLst>
            <pc:docMk/>
            <pc:sldMk cId="2520973255" sldId="2147482640"/>
            <ac:spMk id="39" creationId="{61368C17-FD42-A297-93D7-C66A085C447F}"/>
          </ac:spMkLst>
        </pc:spChg>
        <pc:spChg chg="mod">
          <ac:chgData name="Siddhanth Chapade" userId="eae96376-e2d1-48ea-b6fb-6bd0eab3ccf1" providerId="ADAL" clId="{549521C4-A7A6-4CD2-A2D7-AFFFDA4A24F9}" dt="2026-07-22T06:23:11.967" v="4019" actId="20577"/>
          <ac:spMkLst>
            <pc:docMk/>
            <pc:sldMk cId="2520973255" sldId="2147482640"/>
            <ac:spMk id="68" creationId="{82A78B5E-DC61-5BD2-B6DF-ECBD50D06068}"/>
          </ac:spMkLst>
        </pc:spChg>
        <pc:spChg chg="mod">
          <ac:chgData name="Siddhanth Chapade" userId="eae96376-e2d1-48ea-b6fb-6bd0eab3ccf1" providerId="ADAL" clId="{549521C4-A7A6-4CD2-A2D7-AFFFDA4A24F9}" dt="2026-07-22T06:23:16.072" v="4028" actId="5793"/>
          <ac:spMkLst>
            <pc:docMk/>
            <pc:sldMk cId="2520973255" sldId="2147482640"/>
            <ac:spMk id="77" creationId="{579F9865-0CDD-0505-D323-B07B2B3F1217}"/>
          </ac:spMkLst>
        </pc:spChg>
        <pc:spChg chg="mod">
          <ac:chgData name="Siddhanth Chapade" userId="eae96376-e2d1-48ea-b6fb-6bd0eab3ccf1" providerId="ADAL" clId="{549521C4-A7A6-4CD2-A2D7-AFFFDA4A24F9}" dt="2026-07-22T06:23:26.091" v="4042" actId="20577"/>
          <ac:spMkLst>
            <pc:docMk/>
            <pc:sldMk cId="2520973255" sldId="2147482640"/>
            <ac:spMk id="85" creationId="{383A3085-48A5-13B3-A275-1D431B252536}"/>
          </ac:spMkLst>
        </pc:spChg>
        <pc:spChg chg="mod">
          <ac:chgData name="Siddhanth Chapade" userId="eae96376-e2d1-48ea-b6fb-6bd0eab3ccf1" providerId="ADAL" clId="{549521C4-A7A6-4CD2-A2D7-AFFFDA4A24F9}" dt="2026-07-22T06:23:33.088" v="4043"/>
          <ac:spMkLst>
            <pc:docMk/>
            <pc:sldMk cId="2520973255" sldId="2147482640"/>
            <ac:spMk id="93" creationId="{9122CCD8-4ECF-8817-F622-46B500DD12FF}"/>
          </ac:spMkLst>
        </pc:spChg>
        <pc:spChg chg="mod">
          <ac:chgData name="Siddhanth Chapade" userId="eae96376-e2d1-48ea-b6fb-6bd0eab3ccf1" providerId="ADAL" clId="{549521C4-A7A6-4CD2-A2D7-AFFFDA4A24F9}" dt="2026-07-22T06:23:40.846" v="4046" actId="20577"/>
          <ac:spMkLst>
            <pc:docMk/>
            <pc:sldMk cId="2520973255" sldId="2147482640"/>
            <ac:spMk id="101" creationId="{A8AE1B19-C920-F9CE-9AE7-24C66FBD7CE6}"/>
          </ac:spMkLst>
        </pc:spChg>
        <pc:spChg chg="mod">
          <ac:chgData name="Siddhanth Chapade" userId="eae96376-e2d1-48ea-b6fb-6bd0eab3ccf1" providerId="ADAL" clId="{549521C4-A7A6-4CD2-A2D7-AFFFDA4A24F9}" dt="2026-07-22T06:23:45.438" v="4049" actId="20577"/>
          <ac:spMkLst>
            <pc:docMk/>
            <pc:sldMk cId="2520973255" sldId="2147482640"/>
            <ac:spMk id="109" creationId="{B6205C00-47FA-D8CB-A211-4CBD8871B43A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0" creationId="{B10FE2A6-660F-8A42-A0C7-05FFA9CBD3FC}"/>
          </ac:spMkLst>
        </pc:spChg>
        <pc:spChg chg="mod">
          <ac:chgData name="Siddhanth Chapade" userId="eae96376-e2d1-48ea-b6fb-6bd0eab3ccf1" providerId="ADAL" clId="{549521C4-A7A6-4CD2-A2D7-AFFFDA4A24F9}" dt="2026-07-22T06:20:20.739" v="3918" actId="1076"/>
          <ac:spMkLst>
            <pc:docMk/>
            <pc:sldMk cId="2520973255" sldId="2147482640"/>
            <ac:spMk id="111" creationId="{CD92D8D8-489C-F8C8-391F-58C3DE27E45A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2" creationId="{87F71E35-1FD4-81AA-B50F-98BB0A564C4D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3" creationId="{2B726CA2-0F39-D557-E2E7-D06E6A75893E}"/>
          </ac:spMkLst>
        </pc:spChg>
        <pc:spChg chg="del mod">
          <ac:chgData name="Siddhanth Chapade" userId="eae96376-e2d1-48ea-b6fb-6bd0eab3ccf1" providerId="ADAL" clId="{549521C4-A7A6-4CD2-A2D7-AFFFDA4A24F9}" dt="2026-07-22T06:20:35.078" v="3920" actId="478"/>
          <ac:spMkLst>
            <pc:docMk/>
            <pc:sldMk cId="2520973255" sldId="2147482640"/>
            <ac:spMk id="114" creationId="{08E54C87-6B12-4C46-7330-1C5E105D0C74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6" creationId="{B5D13A51-1725-FCB4-4B4F-F257D95728F3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7" creationId="{1AE1ED5D-039F-4548-60EB-82BC441BC69B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8" creationId="{AC0CA3C8-7E12-0DB9-7E9A-861EE9F6CA93}"/>
          </ac:spMkLst>
        </pc:spChg>
        <pc:spChg chg="mod">
          <ac:chgData name="Siddhanth Chapade" userId="eae96376-e2d1-48ea-b6fb-6bd0eab3ccf1" providerId="ADAL" clId="{549521C4-A7A6-4CD2-A2D7-AFFFDA4A24F9}" dt="2026-07-22T06:21:11.845" v="3931"/>
          <ac:spMkLst>
            <pc:docMk/>
            <pc:sldMk cId="2520973255" sldId="2147482640"/>
            <ac:spMk id="119" creationId="{8D7B915F-08D1-F8D1-BEA6-A41523A866BF}"/>
          </ac:spMkLst>
        </pc:spChg>
        <pc:spChg chg="del mod">
          <ac:chgData name="Siddhanth Chapade" userId="eae96376-e2d1-48ea-b6fb-6bd0eab3ccf1" providerId="ADAL" clId="{549521C4-A7A6-4CD2-A2D7-AFFFDA4A24F9}" dt="2026-07-22T06:21:00.954" v="3928" actId="478"/>
          <ac:spMkLst>
            <pc:docMk/>
            <pc:sldMk cId="2520973255" sldId="2147482640"/>
            <ac:spMk id="120" creationId="{FC914237-07E3-42D1-71D1-6FCDDA21A797}"/>
          </ac:spMkLst>
        </pc:spChg>
      </pc:sldChg>
      <pc:sldChg chg="modSp add mod">
        <pc:chgData name="Siddhanth Chapade" userId="eae96376-e2d1-48ea-b6fb-6bd0eab3ccf1" providerId="ADAL" clId="{549521C4-A7A6-4CD2-A2D7-AFFFDA4A24F9}" dt="2026-07-23T10:20:50.668" v="8003" actId="1076"/>
        <pc:sldMkLst>
          <pc:docMk/>
          <pc:sldMk cId="3408163794" sldId="2147482641"/>
        </pc:sldMkLst>
        <pc:spChg chg="mod">
          <ac:chgData name="Siddhanth Chapade" userId="eae96376-e2d1-48ea-b6fb-6bd0eab3ccf1" providerId="ADAL" clId="{549521C4-A7A6-4CD2-A2D7-AFFFDA4A24F9}" dt="2026-07-23T10:20:50.668" v="8003" actId="1076"/>
          <ac:spMkLst>
            <pc:docMk/>
            <pc:sldMk cId="3408163794" sldId="2147482641"/>
            <ac:spMk id="2" creationId="{B25B1174-E995-1E55-3C82-7014EA5BADCF}"/>
          </ac:spMkLst>
        </pc:spChg>
        <pc:spChg chg="mod">
          <ac:chgData name="Siddhanth Chapade" userId="eae96376-e2d1-48ea-b6fb-6bd0eab3ccf1" providerId="ADAL" clId="{549521C4-A7A6-4CD2-A2D7-AFFFDA4A24F9}" dt="2026-07-22T06:28:49.349" v="4118" actId="20577"/>
          <ac:spMkLst>
            <pc:docMk/>
            <pc:sldMk cId="3408163794" sldId="2147482641"/>
            <ac:spMk id="5" creationId="{E0A84065-0128-98C4-D2D6-39C9EC3C53CA}"/>
          </ac:spMkLst>
        </pc:spChg>
        <pc:spChg chg="mod">
          <ac:chgData name="Siddhanth Chapade" userId="eae96376-e2d1-48ea-b6fb-6bd0eab3ccf1" providerId="ADAL" clId="{549521C4-A7A6-4CD2-A2D7-AFFFDA4A24F9}" dt="2026-07-22T09:17:01.088" v="5524" actId="1076"/>
          <ac:spMkLst>
            <pc:docMk/>
            <pc:sldMk cId="3408163794" sldId="2147482641"/>
            <ac:spMk id="30" creationId="{2E228377-D0B1-2675-E014-048B693BB4BE}"/>
          </ac:spMkLst>
        </pc:spChg>
        <pc:spChg chg="mod">
          <ac:chgData name="Siddhanth Chapade" userId="eae96376-e2d1-48ea-b6fb-6bd0eab3ccf1" providerId="ADAL" clId="{549521C4-A7A6-4CD2-A2D7-AFFFDA4A24F9}" dt="2026-07-22T06:29:19.951" v="4131" actId="207"/>
          <ac:spMkLst>
            <pc:docMk/>
            <pc:sldMk cId="3408163794" sldId="2147482641"/>
            <ac:spMk id="36" creationId="{47618015-A369-56F8-4C6B-35CEE8769E03}"/>
          </ac:spMkLst>
        </pc:spChg>
      </pc:sldChg>
      <pc:sldChg chg="add del ord">
        <pc:chgData name="Siddhanth Chapade" userId="eae96376-e2d1-48ea-b6fb-6bd0eab3ccf1" providerId="ADAL" clId="{549521C4-A7A6-4CD2-A2D7-AFFFDA4A24F9}" dt="2026-07-22T13:38:11.564" v="6250" actId="47"/>
        <pc:sldMkLst>
          <pc:docMk/>
          <pc:sldMk cId="2547712739" sldId="2147482642"/>
        </pc:sldMkLst>
      </pc:sldChg>
      <pc:sldChg chg="delSp modSp add del mod ord">
        <pc:chgData name="Siddhanth Chapade" userId="eae96376-e2d1-48ea-b6fb-6bd0eab3ccf1" providerId="ADAL" clId="{549521C4-A7A6-4CD2-A2D7-AFFFDA4A24F9}" dt="2026-07-23T11:23:54.533" v="8004" actId="47"/>
        <pc:sldMkLst>
          <pc:docMk/>
          <pc:sldMk cId="1493189703" sldId="2147483432"/>
        </pc:sldMkLst>
        <pc:spChg chg="mod">
          <ac:chgData name="Siddhanth Chapade" userId="eae96376-e2d1-48ea-b6fb-6bd0eab3ccf1" providerId="ADAL" clId="{549521C4-A7A6-4CD2-A2D7-AFFFDA4A24F9}" dt="2026-07-22T10:42:05.083" v="6087" actId="6549"/>
          <ac:spMkLst>
            <pc:docMk/>
            <pc:sldMk cId="1493189703" sldId="2147483432"/>
            <ac:spMk id="35" creationId="{2D0A9F36-0CE1-9845-BA07-63A9011326B6}"/>
          </ac:spMkLst>
        </pc:spChg>
        <pc:grpChg chg="mod">
          <ac:chgData name="Siddhanth Chapade" userId="eae96376-e2d1-48ea-b6fb-6bd0eab3ccf1" providerId="ADAL" clId="{549521C4-A7A6-4CD2-A2D7-AFFFDA4A24F9}" dt="2026-07-22T10:45:05.368" v="6097" actId="1076"/>
          <ac:grpSpMkLst>
            <pc:docMk/>
            <pc:sldMk cId="1493189703" sldId="2147483432"/>
            <ac:grpSpMk id="3" creationId="{51362000-96F0-7A17-68D5-F0B6FE19A2A8}"/>
          </ac:grpSpMkLst>
        </pc:grpChg>
        <pc:picChg chg="del mod">
          <ac:chgData name="Siddhanth Chapade" userId="eae96376-e2d1-48ea-b6fb-6bd0eab3ccf1" providerId="ADAL" clId="{549521C4-A7A6-4CD2-A2D7-AFFFDA4A24F9}" dt="2026-07-22T10:42:02.194" v="6086" actId="478"/>
          <ac:picMkLst>
            <pc:docMk/>
            <pc:sldMk cId="1493189703" sldId="2147483432"/>
            <ac:picMk id="45" creationId="{822C1B8E-EC8A-C546-B6F4-C1F4DC79915D}"/>
          </ac:picMkLst>
        </pc:picChg>
      </pc:sldChg>
      <pc:sldChg chg="add del ord">
        <pc:chgData name="Siddhanth Chapade" userId="eae96376-e2d1-48ea-b6fb-6bd0eab3ccf1" providerId="ADAL" clId="{549521C4-A7A6-4CD2-A2D7-AFFFDA4A24F9}" dt="2026-07-22T13:37:06.934" v="6238" actId="47"/>
        <pc:sldMkLst>
          <pc:docMk/>
          <pc:sldMk cId="1081064516" sldId="2147483437"/>
        </pc:sldMkLst>
      </pc:sldChg>
      <pc:sldChg chg="addSp delSp modSp add del mod ord">
        <pc:chgData name="Siddhanth Chapade" userId="eae96376-e2d1-48ea-b6fb-6bd0eab3ccf1" providerId="ADAL" clId="{549521C4-A7A6-4CD2-A2D7-AFFFDA4A24F9}" dt="2026-07-22T14:33:46.502" v="6514" actId="47"/>
        <pc:sldMkLst>
          <pc:docMk/>
          <pc:sldMk cId="1200959535" sldId="2147483438"/>
        </pc:sldMkLst>
        <pc:spChg chg="add del mod">
          <ac:chgData name="Siddhanth Chapade" userId="eae96376-e2d1-48ea-b6fb-6bd0eab3ccf1" providerId="ADAL" clId="{549521C4-A7A6-4CD2-A2D7-AFFFDA4A24F9}" dt="2026-07-22T14:33:31.795" v="6512" actId="478"/>
          <ac:spMkLst>
            <pc:docMk/>
            <pc:sldMk cId="1200959535" sldId="2147483438"/>
            <ac:spMk id="73" creationId="{E6A41D7B-1BF5-B43D-534C-A39E3ACFB0DF}"/>
          </ac:spMkLst>
        </pc:spChg>
        <pc:spChg chg="mod">
          <ac:chgData name="Siddhanth Chapade" userId="eae96376-e2d1-48ea-b6fb-6bd0eab3ccf1" providerId="ADAL" clId="{549521C4-A7A6-4CD2-A2D7-AFFFDA4A24F9}" dt="2026-07-22T06:58:48.854" v="4684" actId="14100"/>
          <ac:spMkLst>
            <pc:docMk/>
            <pc:sldMk cId="1200959535" sldId="2147483438"/>
            <ac:spMk id="82" creationId="{188FDC6B-2124-0660-A957-4AD8E85D1567}"/>
          </ac:spMkLst>
        </pc:spChg>
        <pc:spChg chg="add del">
          <ac:chgData name="Siddhanth Chapade" userId="eae96376-e2d1-48ea-b6fb-6bd0eab3ccf1" providerId="ADAL" clId="{549521C4-A7A6-4CD2-A2D7-AFFFDA4A24F9}" dt="2026-07-22T14:33:31.795" v="6512" actId="478"/>
          <ac:spMkLst>
            <pc:docMk/>
            <pc:sldMk cId="1200959535" sldId="2147483438"/>
            <ac:spMk id="201" creationId="{01E60370-13CF-448C-B3D2-110763B40964}"/>
          </ac:spMkLst>
        </pc:spChg>
        <pc:spChg chg="add del">
          <ac:chgData name="Siddhanth Chapade" userId="eae96376-e2d1-48ea-b6fb-6bd0eab3ccf1" providerId="ADAL" clId="{549521C4-A7A6-4CD2-A2D7-AFFFDA4A24F9}" dt="2026-07-22T14:33:31.795" v="6512" actId="478"/>
          <ac:spMkLst>
            <pc:docMk/>
            <pc:sldMk cId="1200959535" sldId="2147483438"/>
            <ac:spMk id="202" creationId="{043083C8-1D58-39CE-C857-95C11AC35729}"/>
          </ac:spMkLst>
        </pc:spChg>
        <pc:spChg chg="add del">
          <ac:chgData name="Siddhanth Chapade" userId="eae96376-e2d1-48ea-b6fb-6bd0eab3ccf1" providerId="ADAL" clId="{549521C4-A7A6-4CD2-A2D7-AFFFDA4A24F9}" dt="2026-07-22T14:33:31.795" v="6512" actId="478"/>
          <ac:spMkLst>
            <pc:docMk/>
            <pc:sldMk cId="1200959535" sldId="2147483438"/>
            <ac:spMk id="203" creationId="{09777728-9798-7AE9-3FC6-C2FAB0633838}"/>
          </ac:spMkLst>
        </pc:spChg>
        <pc:grpChg chg="add del mod">
          <ac:chgData name="Siddhanth Chapade" userId="eae96376-e2d1-48ea-b6fb-6bd0eab3ccf1" providerId="ADAL" clId="{549521C4-A7A6-4CD2-A2D7-AFFFDA4A24F9}" dt="2026-07-22T14:33:31.795" v="6512" actId="478"/>
          <ac:grpSpMkLst>
            <pc:docMk/>
            <pc:sldMk cId="1200959535" sldId="2147483438"/>
            <ac:grpSpMk id="128" creationId="{3CDD5AE1-E9C4-A6A5-B641-7B59344FC3B0}"/>
          </ac:grpSpMkLst>
        </pc:grpChg>
        <pc:grpChg chg="add del">
          <ac:chgData name="Siddhanth Chapade" userId="eae96376-e2d1-48ea-b6fb-6bd0eab3ccf1" providerId="ADAL" clId="{549521C4-A7A6-4CD2-A2D7-AFFFDA4A24F9}" dt="2026-07-22T14:33:31.795" v="6512" actId="478"/>
          <ac:grpSpMkLst>
            <pc:docMk/>
            <pc:sldMk cId="1200959535" sldId="2147483438"/>
            <ac:grpSpMk id="129" creationId="{D780BC20-E847-0DB2-D2A7-43E3C0917BE0}"/>
          </ac:grpSpMkLst>
        </pc:grpChg>
      </pc:sldChg>
      <pc:sldChg chg="delSp modSp add del mod ord">
        <pc:chgData name="Siddhanth Chapade" userId="eae96376-e2d1-48ea-b6fb-6bd0eab3ccf1" providerId="ADAL" clId="{549521C4-A7A6-4CD2-A2D7-AFFFDA4A24F9}" dt="2026-07-22T13:37:23.469" v="6241" actId="47"/>
        <pc:sldMkLst>
          <pc:docMk/>
          <pc:sldMk cId="3733992173" sldId="2147483446"/>
        </pc:sldMkLst>
        <pc:spChg chg="del mod topLvl">
          <ac:chgData name="Siddhanth Chapade" userId="eae96376-e2d1-48ea-b6fb-6bd0eab3ccf1" providerId="ADAL" clId="{549521C4-A7A6-4CD2-A2D7-AFFFDA4A24F9}" dt="2026-07-22T10:42:52.509" v="6092" actId="478"/>
          <ac:spMkLst>
            <pc:docMk/>
            <pc:sldMk cId="3733992173" sldId="2147483446"/>
            <ac:spMk id="151" creationId="{CEA246BE-3C64-590E-E8D4-420BEC08142A}"/>
          </ac:spMkLst>
        </pc:spChg>
        <pc:spChg chg="del mod topLvl">
          <ac:chgData name="Siddhanth Chapade" userId="eae96376-e2d1-48ea-b6fb-6bd0eab3ccf1" providerId="ADAL" clId="{549521C4-A7A6-4CD2-A2D7-AFFFDA4A24F9}" dt="2026-07-22T10:43:00.611" v="6096" actId="478"/>
          <ac:spMkLst>
            <pc:docMk/>
            <pc:sldMk cId="3733992173" sldId="2147483446"/>
            <ac:spMk id="153" creationId="{A54D1693-1C2C-23B3-63D0-AAD613F763C3}"/>
          </ac:spMkLst>
        </pc:spChg>
        <pc:grpChg chg="del">
          <ac:chgData name="Siddhanth Chapade" userId="eae96376-e2d1-48ea-b6fb-6bd0eab3ccf1" providerId="ADAL" clId="{549521C4-A7A6-4CD2-A2D7-AFFFDA4A24F9}" dt="2026-07-22T10:42:52.509" v="6092" actId="478"/>
          <ac:grpSpMkLst>
            <pc:docMk/>
            <pc:sldMk cId="3733992173" sldId="2147483446"/>
            <ac:grpSpMk id="156" creationId="{14093A36-905D-B85E-5EE6-759D3D8EF215}"/>
          </ac:grpSpMkLst>
        </pc:grpChg>
      </pc:sldChg>
      <pc:sldChg chg="addSp modSp add mod ord">
        <pc:chgData name="Siddhanth Chapade" userId="eae96376-e2d1-48ea-b6fb-6bd0eab3ccf1" providerId="ADAL" clId="{549521C4-A7A6-4CD2-A2D7-AFFFDA4A24F9}" dt="2026-07-22T16:54:53.750" v="7991"/>
        <pc:sldMkLst>
          <pc:docMk/>
          <pc:sldMk cId="2412720486" sldId="2147483459"/>
        </pc:sldMkLst>
        <pc:spChg chg="mod">
          <ac:chgData name="Siddhanth Chapade" userId="eae96376-e2d1-48ea-b6fb-6bd0eab3ccf1" providerId="ADAL" clId="{549521C4-A7A6-4CD2-A2D7-AFFFDA4A24F9}" dt="2026-07-22T16:49:21.921" v="7784" actId="404"/>
          <ac:spMkLst>
            <pc:docMk/>
            <pc:sldMk cId="2412720486" sldId="2147483459"/>
            <ac:spMk id="5" creationId="{476BA8EE-C1FB-055F-BED0-9BFE7E8EA816}"/>
          </ac:spMkLst>
        </pc:spChg>
        <pc:spChg chg="mod">
          <ac:chgData name="Siddhanth Chapade" userId="eae96376-e2d1-48ea-b6fb-6bd0eab3ccf1" providerId="ADAL" clId="{549521C4-A7A6-4CD2-A2D7-AFFFDA4A24F9}" dt="2026-07-22T05:52:07.291" v="3005" actId="207"/>
          <ac:spMkLst>
            <pc:docMk/>
            <pc:sldMk cId="2412720486" sldId="2147483459"/>
            <ac:spMk id="14" creationId="{600736F1-2458-5A0F-DA12-109EF12E037D}"/>
          </ac:spMkLst>
        </pc:spChg>
        <pc:spChg chg="mod">
          <ac:chgData name="Siddhanth Chapade" userId="eae96376-e2d1-48ea-b6fb-6bd0eab3ccf1" providerId="ADAL" clId="{549521C4-A7A6-4CD2-A2D7-AFFFDA4A24F9}" dt="2026-07-22T05:53:00.756" v="3020" actId="207"/>
          <ac:spMkLst>
            <pc:docMk/>
            <pc:sldMk cId="2412720486" sldId="2147483459"/>
            <ac:spMk id="15" creationId="{D39C70E7-86A7-C549-F80A-A55E2EFA31AA}"/>
          </ac:spMkLst>
        </pc:spChg>
        <pc:spChg chg="mod">
          <ac:chgData name="Siddhanth Chapade" userId="eae96376-e2d1-48ea-b6fb-6bd0eab3ccf1" providerId="ADAL" clId="{549521C4-A7A6-4CD2-A2D7-AFFFDA4A24F9}" dt="2026-07-22T05:51:02.964" v="2917" actId="20577"/>
          <ac:spMkLst>
            <pc:docMk/>
            <pc:sldMk cId="2412720486" sldId="2147483459"/>
            <ac:spMk id="52" creationId="{F296D377-FE22-EE02-EB72-3E375FA903A2}"/>
          </ac:spMkLst>
        </pc:spChg>
        <pc:spChg chg="mod">
          <ac:chgData name="Siddhanth Chapade" userId="eae96376-e2d1-48ea-b6fb-6bd0eab3ccf1" providerId="ADAL" clId="{549521C4-A7A6-4CD2-A2D7-AFFFDA4A24F9}" dt="2026-07-22T05:52:56.463" v="3018" actId="207"/>
          <ac:spMkLst>
            <pc:docMk/>
            <pc:sldMk cId="2412720486" sldId="2147483459"/>
            <ac:spMk id="55" creationId="{626F5022-71BE-E85C-9C14-B76C84CB3EDC}"/>
          </ac:spMkLst>
        </pc:spChg>
        <pc:spChg chg="mod">
          <ac:chgData name="Siddhanth Chapade" userId="eae96376-e2d1-48ea-b6fb-6bd0eab3ccf1" providerId="ADAL" clId="{549521C4-A7A6-4CD2-A2D7-AFFFDA4A24F9}" dt="2026-07-22T05:50:58.447" v="2908" actId="20577"/>
          <ac:spMkLst>
            <pc:docMk/>
            <pc:sldMk cId="2412720486" sldId="2147483459"/>
            <ac:spMk id="56" creationId="{B0F14D5C-CBBD-A45C-E537-1FF8830E94F1}"/>
          </ac:spMkLst>
        </pc:spChg>
        <pc:spChg chg="mod">
          <ac:chgData name="Siddhanth Chapade" userId="eae96376-e2d1-48ea-b6fb-6bd0eab3ccf1" providerId="ADAL" clId="{549521C4-A7A6-4CD2-A2D7-AFFFDA4A24F9}" dt="2026-07-22T05:51:59.373" v="3002" actId="207"/>
          <ac:spMkLst>
            <pc:docMk/>
            <pc:sldMk cId="2412720486" sldId="2147483459"/>
            <ac:spMk id="57" creationId="{50D4A71C-B5D6-30E6-AC1B-66D79DE4DC2F}"/>
          </ac:spMkLst>
        </pc:spChg>
        <pc:spChg chg="mod">
          <ac:chgData name="Siddhanth Chapade" userId="eae96376-e2d1-48ea-b6fb-6bd0eab3ccf1" providerId="ADAL" clId="{549521C4-A7A6-4CD2-A2D7-AFFFDA4A24F9}" dt="2026-07-22T05:52:50.977" v="3015" actId="207"/>
          <ac:spMkLst>
            <pc:docMk/>
            <pc:sldMk cId="2412720486" sldId="2147483459"/>
            <ac:spMk id="59" creationId="{4912E560-57C0-7D18-F058-BF3E83B1B891}"/>
          </ac:spMkLst>
        </pc:spChg>
        <pc:spChg chg="mod">
          <ac:chgData name="Siddhanth Chapade" userId="eae96376-e2d1-48ea-b6fb-6bd0eab3ccf1" providerId="ADAL" clId="{549521C4-A7A6-4CD2-A2D7-AFFFDA4A24F9}" dt="2026-07-22T05:52:02.711" v="3003" actId="207"/>
          <ac:spMkLst>
            <pc:docMk/>
            <pc:sldMk cId="2412720486" sldId="2147483459"/>
            <ac:spMk id="61" creationId="{CF66914E-41AB-B4E4-06ED-F0358761934F}"/>
          </ac:spMkLst>
        </pc:spChg>
        <pc:spChg chg="mod">
          <ac:chgData name="Siddhanth Chapade" userId="eae96376-e2d1-48ea-b6fb-6bd0eab3ccf1" providerId="ADAL" clId="{549521C4-A7A6-4CD2-A2D7-AFFFDA4A24F9}" dt="2026-07-22T05:52:45.036" v="3013"/>
          <ac:spMkLst>
            <pc:docMk/>
            <pc:sldMk cId="2412720486" sldId="2147483459"/>
            <ac:spMk id="65" creationId="{21CF16B5-8235-A70A-0811-41F6CB6E75BC}"/>
          </ac:spMkLst>
        </pc:spChg>
        <pc:spChg chg="mod">
          <ac:chgData name="Siddhanth Chapade" userId="eae96376-e2d1-48ea-b6fb-6bd0eab3ccf1" providerId="ADAL" clId="{549521C4-A7A6-4CD2-A2D7-AFFFDA4A24F9}" dt="2026-07-22T05:51:12.631" v="2938" actId="20577"/>
          <ac:spMkLst>
            <pc:docMk/>
            <pc:sldMk cId="2412720486" sldId="2147483459"/>
            <ac:spMk id="70" creationId="{1D0F2CA7-0BAB-FC38-3A9A-F1EA2A7AAB54}"/>
          </ac:spMkLst>
        </pc:spChg>
        <pc:spChg chg="mod">
          <ac:chgData name="Siddhanth Chapade" userId="eae96376-e2d1-48ea-b6fb-6bd0eab3ccf1" providerId="ADAL" clId="{549521C4-A7A6-4CD2-A2D7-AFFFDA4A24F9}" dt="2026-07-22T05:51:41.219" v="2997"/>
          <ac:spMkLst>
            <pc:docMk/>
            <pc:sldMk cId="2412720486" sldId="2147483459"/>
            <ac:spMk id="71" creationId="{BAF093D4-5A82-B7F8-0A60-BC81EBA2C894}"/>
          </ac:spMkLst>
        </pc:spChg>
        <pc:spChg chg="mod">
          <ac:chgData name="Siddhanth Chapade" userId="eae96376-e2d1-48ea-b6fb-6bd0eab3ccf1" providerId="ADAL" clId="{549521C4-A7A6-4CD2-A2D7-AFFFDA4A24F9}" dt="2026-07-22T05:51:07.071" v="2926" actId="20577"/>
          <ac:spMkLst>
            <pc:docMk/>
            <pc:sldMk cId="2412720486" sldId="2147483459"/>
            <ac:spMk id="73" creationId="{F1564546-0821-0697-F161-329BFC2739B5}"/>
          </ac:spMkLst>
        </pc:spChg>
        <pc:spChg chg="mod">
          <ac:chgData name="Siddhanth Chapade" userId="eae96376-e2d1-48ea-b6fb-6bd0eab3ccf1" providerId="ADAL" clId="{549521C4-A7A6-4CD2-A2D7-AFFFDA4A24F9}" dt="2026-07-22T05:51:15.621" v="2948" actId="20577"/>
          <ac:spMkLst>
            <pc:docMk/>
            <pc:sldMk cId="2412720486" sldId="2147483459"/>
            <ac:spMk id="74" creationId="{9964C1D0-A9CF-67F7-FA11-FB688F00F854}"/>
          </ac:spMkLst>
        </pc:spChg>
        <pc:spChg chg="mod">
          <ac:chgData name="Siddhanth Chapade" userId="eae96376-e2d1-48ea-b6fb-6bd0eab3ccf1" providerId="ADAL" clId="{549521C4-A7A6-4CD2-A2D7-AFFFDA4A24F9}" dt="2026-07-22T05:52:42.027" v="3012" actId="120"/>
          <ac:spMkLst>
            <pc:docMk/>
            <pc:sldMk cId="2412720486" sldId="2147483459"/>
            <ac:spMk id="76" creationId="{131A0E94-EFB4-0FF4-AE37-705EC0C41B89}"/>
          </ac:spMkLst>
        </pc:spChg>
        <pc:spChg chg="mod">
          <ac:chgData name="Siddhanth Chapade" userId="eae96376-e2d1-48ea-b6fb-6bd0eab3ccf1" providerId="ADAL" clId="{549521C4-A7A6-4CD2-A2D7-AFFFDA4A24F9}" dt="2026-07-22T05:51:37.349" v="2996" actId="20577"/>
          <ac:spMkLst>
            <pc:docMk/>
            <pc:sldMk cId="2412720486" sldId="2147483459"/>
            <ac:spMk id="77" creationId="{53480402-4E9E-FF96-DEF5-CF5175ACCDDB}"/>
          </ac:spMkLst>
        </pc:spChg>
        <pc:spChg chg="mod">
          <ac:chgData name="Siddhanth Chapade" userId="eae96376-e2d1-48ea-b6fb-6bd0eab3ccf1" providerId="ADAL" clId="{549521C4-A7A6-4CD2-A2D7-AFFFDA4A24F9}" dt="2026-07-22T05:49:18.502" v="2818" actId="20577"/>
          <ac:spMkLst>
            <pc:docMk/>
            <pc:sldMk cId="2412720486" sldId="2147483459"/>
            <ac:spMk id="99" creationId="{1E9EC27C-2780-E8EC-F79B-84A9D1BF464F}"/>
          </ac:spMkLst>
        </pc:spChg>
        <pc:spChg chg="mod">
          <ac:chgData name="Siddhanth Chapade" userId="eae96376-e2d1-48ea-b6fb-6bd0eab3ccf1" providerId="ADAL" clId="{549521C4-A7A6-4CD2-A2D7-AFFFDA4A24F9}" dt="2026-07-22T05:49:40.631" v="2853" actId="20577"/>
          <ac:spMkLst>
            <pc:docMk/>
            <pc:sldMk cId="2412720486" sldId="2147483459"/>
            <ac:spMk id="100" creationId="{FC08CEBC-C4BC-F6E1-D4A7-D2C590E5BCC1}"/>
          </ac:spMkLst>
        </pc:spChg>
        <pc:spChg chg="mod">
          <ac:chgData name="Siddhanth Chapade" userId="eae96376-e2d1-48ea-b6fb-6bd0eab3ccf1" providerId="ADAL" clId="{549521C4-A7A6-4CD2-A2D7-AFFFDA4A24F9}" dt="2026-07-22T05:49:22.798" v="2826" actId="20577"/>
          <ac:spMkLst>
            <pc:docMk/>
            <pc:sldMk cId="2412720486" sldId="2147483459"/>
            <ac:spMk id="109" creationId="{70618153-5E49-C99C-7436-E9AED674C32C}"/>
          </ac:spMkLst>
        </pc:spChg>
        <pc:spChg chg="mod">
          <ac:chgData name="Siddhanth Chapade" userId="eae96376-e2d1-48ea-b6fb-6bd0eab3ccf1" providerId="ADAL" clId="{549521C4-A7A6-4CD2-A2D7-AFFFDA4A24F9}" dt="2026-07-22T05:49:45.068" v="2864" actId="20577"/>
          <ac:spMkLst>
            <pc:docMk/>
            <pc:sldMk cId="2412720486" sldId="2147483459"/>
            <ac:spMk id="110" creationId="{E8FEBC67-9B23-5DEC-6C8A-6197DC5F27B1}"/>
          </ac:spMkLst>
        </pc:spChg>
        <pc:spChg chg="mod">
          <ac:chgData name="Siddhanth Chapade" userId="eae96376-e2d1-48ea-b6fb-6bd0eab3ccf1" providerId="ADAL" clId="{549521C4-A7A6-4CD2-A2D7-AFFFDA4A24F9}" dt="2026-07-22T05:49:05.589" v="2803" actId="1076"/>
          <ac:spMkLst>
            <pc:docMk/>
            <pc:sldMk cId="2412720486" sldId="2147483459"/>
            <ac:spMk id="113" creationId="{FD97D747-8AE7-502D-78AE-8DACC8B02D7A}"/>
          </ac:spMkLst>
        </pc:spChg>
        <pc:spChg chg="mod">
          <ac:chgData name="Siddhanth Chapade" userId="eae96376-e2d1-48ea-b6fb-6bd0eab3ccf1" providerId="ADAL" clId="{549521C4-A7A6-4CD2-A2D7-AFFFDA4A24F9}" dt="2026-07-22T05:49:26.394" v="2834" actId="20577"/>
          <ac:spMkLst>
            <pc:docMk/>
            <pc:sldMk cId="2412720486" sldId="2147483459"/>
            <ac:spMk id="131" creationId="{5A3FF67A-19E4-BBA8-FED8-D9838F348FA8}"/>
          </ac:spMkLst>
        </pc:spChg>
        <pc:spChg chg="mod">
          <ac:chgData name="Siddhanth Chapade" userId="eae96376-e2d1-48ea-b6fb-6bd0eab3ccf1" providerId="ADAL" clId="{549521C4-A7A6-4CD2-A2D7-AFFFDA4A24F9}" dt="2026-07-22T05:49:50.143" v="2875" actId="20577"/>
          <ac:spMkLst>
            <pc:docMk/>
            <pc:sldMk cId="2412720486" sldId="2147483459"/>
            <ac:spMk id="133" creationId="{24E28C43-F3CA-FB97-040D-422F66C3FC26}"/>
          </ac:spMkLst>
        </pc:spChg>
        <pc:spChg chg="mod">
          <ac:chgData name="Siddhanth Chapade" userId="eae96376-e2d1-48ea-b6fb-6bd0eab3ccf1" providerId="ADAL" clId="{549521C4-A7A6-4CD2-A2D7-AFFFDA4A24F9}" dt="2026-07-22T05:49:30.763" v="2842" actId="20577"/>
          <ac:spMkLst>
            <pc:docMk/>
            <pc:sldMk cId="2412720486" sldId="2147483459"/>
            <ac:spMk id="144" creationId="{3F92E497-BC2D-045E-E565-589D2CF282C8}"/>
          </ac:spMkLst>
        </pc:spChg>
        <pc:spChg chg="mod">
          <ac:chgData name="Siddhanth Chapade" userId="eae96376-e2d1-48ea-b6fb-6bd0eab3ccf1" providerId="ADAL" clId="{549521C4-A7A6-4CD2-A2D7-AFFFDA4A24F9}" dt="2026-07-22T05:49:58.942" v="2886" actId="20577"/>
          <ac:spMkLst>
            <pc:docMk/>
            <pc:sldMk cId="2412720486" sldId="2147483459"/>
            <ac:spMk id="145" creationId="{1ACE41DB-5D6C-378E-0801-9295C2E01D62}"/>
          </ac:spMkLst>
        </pc:spChg>
        <pc:picChg chg="add">
          <ac:chgData name="Siddhanth Chapade" userId="eae96376-e2d1-48ea-b6fb-6bd0eab3ccf1" providerId="ADAL" clId="{549521C4-A7A6-4CD2-A2D7-AFFFDA4A24F9}" dt="2026-07-22T05:47:56.383" v="2726" actId="22"/>
          <ac:picMkLst>
            <pc:docMk/>
            <pc:sldMk cId="2412720486" sldId="2147483459"/>
            <ac:picMk id="7" creationId="{BBF07FDC-96A0-F8EA-2FC5-FA873D84802E}"/>
          </ac:picMkLst>
        </pc:picChg>
      </pc:sldChg>
      <pc:sldChg chg="modSp add mod ord">
        <pc:chgData name="Siddhanth Chapade" userId="eae96376-e2d1-48ea-b6fb-6bd0eab3ccf1" providerId="ADAL" clId="{549521C4-A7A6-4CD2-A2D7-AFFFDA4A24F9}" dt="2026-07-21T13:27:32.599" v="384" actId="20577"/>
        <pc:sldMkLst>
          <pc:docMk/>
          <pc:sldMk cId="0" sldId="2147483468"/>
        </pc:sldMkLst>
        <pc:spChg chg="mod">
          <ac:chgData name="Siddhanth Chapade" userId="eae96376-e2d1-48ea-b6fb-6bd0eab3ccf1" providerId="ADAL" clId="{549521C4-A7A6-4CD2-A2D7-AFFFDA4A24F9}" dt="2026-07-21T13:27:25.110" v="380" actId="20577"/>
          <ac:spMkLst>
            <pc:docMk/>
            <pc:sldMk cId="0" sldId="2147483468"/>
            <ac:spMk id="6" creationId="{18963BEA-1666-4C76-4DD9-F9B9D3886591}"/>
          </ac:spMkLst>
        </pc:spChg>
        <pc:spChg chg="mod">
          <ac:chgData name="Siddhanth Chapade" userId="eae96376-e2d1-48ea-b6fb-6bd0eab3ccf1" providerId="ADAL" clId="{549521C4-A7A6-4CD2-A2D7-AFFFDA4A24F9}" dt="2026-07-21T13:26:48.664" v="343" actId="20577"/>
          <ac:spMkLst>
            <pc:docMk/>
            <pc:sldMk cId="0" sldId="2147483468"/>
            <ac:spMk id="28" creationId="{C6A78736-AEE3-4675-7ED1-81E84AE9087F}"/>
          </ac:spMkLst>
        </pc:spChg>
        <pc:spChg chg="mod">
          <ac:chgData name="Siddhanth Chapade" userId="eae96376-e2d1-48ea-b6fb-6bd0eab3ccf1" providerId="ADAL" clId="{549521C4-A7A6-4CD2-A2D7-AFFFDA4A24F9}" dt="2026-07-21T13:27:32.599" v="384" actId="20577"/>
          <ac:spMkLst>
            <pc:docMk/>
            <pc:sldMk cId="0" sldId="2147483468"/>
            <ac:spMk id="34" creationId="{B2545F04-03E9-DCA4-E103-F905A29211F2}"/>
          </ac:spMkLst>
        </pc:spChg>
        <pc:spChg chg="mod">
          <ac:chgData name="Siddhanth Chapade" userId="eae96376-e2d1-48ea-b6fb-6bd0eab3ccf1" providerId="ADAL" clId="{549521C4-A7A6-4CD2-A2D7-AFFFDA4A24F9}" dt="2026-07-21T13:27:19.364" v="375"/>
          <ac:spMkLst>
            <pc:docMk/>
            <pc:sldMk cId="0" sldId="2147483468"/>
            <ac:spMk id="36" creationId="{F33C8FD0-90DC-EB88-A149-62FC2270E838}"/>
          </ac:spMkLst>
        </pc:spChg>
      </pc:sldChg>
      <pc:sldChg chg="addSp delSp modSp add mod ord">
        <pc:chgData name="Siddhanth Chapade" userId="eae96376-e2d1-48ea-b6fb-6bd0eab3ccf1" providerId="ADAL" clId="{549521C4-A7A6-4CD2-A2D7-AFFFDA4A24F9}" dt="2026-07-22T16:55:33.044" v="7999"/>
        <pc:sldMkLst>
          <pc:docMk/>
          <pc:sldMk cId="4184752809" sldId="2147483471"/>
        </pc:sldMkLst>
        <pc:spChg chg="add mod">
          <ac:chgData name="Siddhanth Chapade" userId="eae96376-e2d1-48ea-b6fb-6bd0eab3ccf1" providerId="ADAL" clId="{549521C4-A7A6-4CD2-A2D7-AFFFDA4A24F9}" dt="2026-07-22T06:40:17.294" v="4544" actId="20577"/>
          <ac:spMkLst>
            <pc:docMk/>
            <pc:sldMk cId="4184752809" sldId="2147483471"/>
            <ac:spMk id="3" creationId="{C4944CBA-78CF-F945-B8BF-F15F38C12F3E}"/>
          </ac:spMkLst>
        </pc:spChg>
        <pc:spChg chg="add">
          <ac:chgData name="Siddhanth Chapade" userId="eae96376-e2d1-48ea-b6fb-6bd0eab3ccf1" providerId="ADAL" clId="{549521C4-A7A6-4CD2-A2D7-AFFFDA4A24F9}" dt="2026-07-22T16:37:20.014" v="7402" actId="22"/>
          <ac:spMkLst>
            <pc:docMk/>
            <pc:sldMk cId="4184752809" sldId="2147483471"/>
            <ac:spMk id="4" creationId="{8BEB5AD9-C74F-6707-66CF-165996B4CC80}"/>
          </ac:spMkLst>
        </pc:spChg>
        <pc:spChg chg="add mod">
          <ac:chgData name="Siddhanth Chapade" userId="eae96376-e2d1-48ea-b6fb-6bd0eab3ccf1" providerId="ADAL" clId="{549521C4-A7A6-4CD2-A2D7-AFFFDA4A24F9}" dt="2026-07-22T06:40:19.904" v="4546" actId="20577"/>
          <ac:spMkLst>
            <pc:docMk/>
            <pc:sldMk cId="4184752809" sldId="2147483471"/>
            <ac:spMk id="5" creationId="{ECD06C0D-3940-067F-2CDC-8598C85EE7AC}"/>
          </ac:spMkLst>
        </pc:spChg>
        <pc:spChg chg="add mod">
          <ac:chgData name="Siddhanth Chapade" userId="eae96376-e2d1-48ea-b6fb-6bd0eab3ccf1" providerId="ADAL" clId="{549521C4-A7A6-4CD2-A2D7-AFFFDA4A24F9}" dt="2026-07-22T06:39:46.275" v="4535" actId="1076"/>
          <ac:spMkLst>
            <pc:docMk/>
            <pc:sldMk cId="4184752809" sldId="2147483471"/>
            <ac:spMk id="7" creationId="{3556B8E9-79AC-0ACE-E7FE-15BEA19186BD}"/>
          </ac:spMkLst>
        </pc:spChg>
        <pc:spChg chg="add mod">
          <ac:chgData name="Siddhanth Chapade" userId="eae96376-e2d1-48ea-b6fb-6bd0eab3ccf1" providerId="ADAL" clId="{549521C4-A7A6-4CD2-A2D7-AFFFDA4A24F9}" dt="2026-07-22T06:40:22.427" v="4547" actId="20577"/>
          <ac:spMkLst>
            <pc:docMk/>
            <pc:sldMk cId="4184752809" sldId="2147483471"/>
            <ac:spMk id="8" creationId="{AE60C697-7935-D7EE-97DA-FCFA0BF75217}"/>
          </ac:spMkLst>
        </pc:spChg>
        <pc:spChg chg="add mod">
          <ac:chgData name="Siddhanth Chapade" userId="eae96376-e2d1-48ea-b6fb-6bd0eab3ccf1" providerId="ADAL" clId="{549521C4-A7A6-4CD2-A2D7-AFFFDA4A24F9}" dt="2026-07-22T06:40:26.259" v="4549" actId="20577"/>
          <ac:spMkLst>
            <pc:docMk/>
            <pc:sldMk cId="4184752809" sldId="2147483471"/>
            <ac:spMk id="9" creationId="{6639229D-0CF7-2E23-9702-819B48B4E7D8}"/>
          </ac:spMkLst>
        </pc:spChg>
        <pc:spChg chg="add mod">
          <ac:chgData name="Siddhanth Chapade" userId="eae96376-e2d1-48ea-b6fb-6bd0eab3ccf1" providerId="ADAL" clId="{549521C4-A7A6-4CD2-A2D7-AFFFDA4A24F9}" dt="2026-07-22T06:39:50.696" v="4537" actId="1076"/>
          <ac:spMkLst>
            <pc:docMk/>
            <pc:sldMk cId="4184752809" sldId="2147483471"/>
            <ac:spMk id="10" creationId="{DD746D0F-A5AD-2360-87A0-DC835689C953}"/>
          </ac:spMkLst>
        </pc:spChg>
        <pc:spChg chg="add mod">
          <ac:chgData name="Siddhanth Chapade" userId="eae96376-e2d1-48ea-b6fb-6bd0eab3ccf1" providerId="ADAL" clId="{549521C4-A7A6-4CD2-A2D7-AFFFDA4A24F9}" dt="2026-07-22T06:40:29.043" v="4550" actId="20577"/>
          <ac:spMkLst>
            <pc:docMk/>
            <pc:sldMk cId="4184752809" sldId="2147483471"/>
            <ac:spMk id="11" creationId="{9A913E88-E941-46DC-6F0C-2B4B5489A722}"/>
          </ac:spMkLst>
        </pc:spChg>
        <pc:spChg chg="add mod">
          <ac:chgData name="Siddhanth Chapade" userId="eae96376-e2d1-48ea-b6fb-6bd0eab3ccf1" providerId="ADAL" clId="{549521C4-A7A6-4CD2-A2D7-AFFFDA4A24F9}" dt="2026-07-22T06:40:31.963" v="4552" actId="20577"/>
          <ac:spMkLst>
            <pc:docMk/>
            <pc:sldMk cId="4184752809" sldId="2147483471"/>
            <ac:spMk id="12" creationId="{C62BC14E-58FD-832B-BABD-F0244461FCFF}"/>
          </ac:spMkLst>
        </pc:spChg>
        <pc:spChg chg="add mod">
          <ac:chgData name="Siddhanth Chapade" userId="eae96376-e2d1-48ea-b6fb-6bd0eab3ccf1" providerId="ADAL" clId="{549521C4-A7A6-4CD2-A2D7-AFFFDA4A24F9}" dt="2026-07-22T06:39:53.565" v="4538"/>
          <ac:spMkLst>
            <pc:docMk/>
            <pc:sldMk cId="4184752809" sldId="2147483471"/>
            <ac:spMk id="13" creationId="{4B7CD646-64B0-5345-E3C2-E5BB601AA796}"/>
          </ac:spMkLst>
        </pc:spChg>
        <pc:spChg chg="add mod">
          <ac:chgData name="Siddhanth Chapade" userId="eae96376-e2d1-48ea-b6fb-6bd0eab3ccf1" providerId="ADAL" clId="{549521C4-A7A6-4CD2-A2D7-AFFFDA4A24F9}" dt="2026-07-22T06:40:34.888" v="4553" actId="20577"/>
          <ac:spMkLst>
            <pc:docMk/>
            <pc:sldMk cId="4184752809" sldId="2147483471"/>
            <ac:spMk id="14" creationId="{FC39700F-C2C5-22DF-9A12-9EA3C82A2033}"/>
          </ac:spMkLst>
        </pc:spChg>
        <pc:spChg chg="add mod">
          <ac:chgData name="Siddhanth Chapade" userId="eae96376-e2d1-48ea-b6fb-6bd0eab3ccf1" providerId="ADAL" clId="{549521C4-A7A6-4CD2-A2D7-AFFFDA4A24F9}" dt="2026-07-22T06:40:00.877" v="4540" actId="1076"/>
          <ac:spMkLst>
            <pc:docMk/>
            <pc:sldMk cId="4184752809" sldId="2147483471"/>
            <ac:spMk id="15" creationId="{34A89650-80F5-5CCA-7D65-D499F9F3A368}"/>
          </ac:spMkLst>
        </pc:spChg>
        <pc:spChg chg="add mod">
          <ac:chgData name="Siddhanth Chapade" userId="eae96376-e2d1-48ea-b6fb-6bd0eab3ccf1" providerId="ADAL" clId="{549521C4-A7A6-4CD2-A2D7-AFFFDA4A24F9}" dt="2026-07-22T06:40:00.877" v="4540" actId="1076"/>
          <ac:spMkLst>
            <pc:docMk/>
            <pc:sldMk cId="4184752809" sldId="2147483471"/>
            <ac:spMk id="16" creationId="{3115A9E4-57A1-8C68-B227-189B4C390E92}"/>
          </ac:spMkLst>
        </pc:spChg>
        <pc:spChg chg="add mod">
          <ac:chgData name="Siddhanth Chapade" userId="eae96376-e2d1-48ea-b6fb-6bd0eab3ccf1" providerId="ADAL" clId="{549521C4-A7A6-4CD2-A2D7-AFFFDA4A24F9}" dt="2026-07-22T06:40:41.913" v="4554" actId="20577"/>
          <ac:spMkLst>
            <pc:docMk/>
            <pc:sldMk cId="4184752809" sldId="2147483471"/>
            <ac:spMk id="17" creationId="{29DA1023-4556-B3DA-29C3-A1BE6571A21C}"/>
          </ac:spMkLst>
        </pc:spChg>
        <pc:spChg chg="add mod">
          <ac:chgData name="Siddhanth Chapade" userId="eae96376-e2d1-48ea-b6fb-6bd0eab3ccf1" providerId="ADAL" clId="{549521C4-A7A6-4CD2-A2D7-AFFFDA4A24F9}" dt="2026-07-22T06:40:45.463" v="4556" actId="20577"/>
          <ac:spMkLst>
            <pc:docMk/>
            <pc:sldMk cId="4184752809" sldId="2147483471"/>
            <ac:spMk id="18" creationId="{C67C704E-D4E0-BEC2-57D9-7539D39CC709}"/>
          </ac:spMkLst>
        </pc:spChg>
        <pc:spChg chg="add mod">
          <ac:chgData name="Siddhanth Chapade" userId="eae96376-e2d1-48ea-b6fb-6bd0eab3ccf1" providerId="ADAL" clId="{549521C4-A7A6-4CD2-A2D7-AFFFDA4A24F9}" dt="2026-07-22T06:40:05.406" v="4542" actId="1076"/>
          <ac:spMkLst>
            <pc:docMk/>
            <pc:sldMk cId="4184752809" sldId="2147483471"/>
            <ac:spMk id="19" creationId="{9D608EF2-DF2D-6232-48DB-A6256AE6CAAF}"/>
          </ac:spMkLst>
        </pc:spChg>
        <pc:spChg chg="add mod">
          <ac:chgData name="Siddhanth Chapade" userId="eae96376-e2d1-48ea-b6fb-6bd0eab3ccf1" providerId="ADAL" clId="{549521C4-A7A6-4CD2-A2D7-AFFFDA4A24F9}" dt="2026-07-22T06:40:54.182" v="4560"/>
          <ac:spMkLst>
            <pc:docMk/>
            <pc:sldMk cId="4184752809" sldId="2147483471"/>
            <ac:spMk id="20" creationId="{418CD455-9483-6D4C-04C3-A417489EBE74}"/>
          </ac:spMkLst>
        </pc:spChg>
        <pc:spChg chg="add mod">
          <ac:chgData name="Siddhanth Chapade" userId="eae96376-e2d1-48ea-b6fb-6bd0eab3ccf1" providerId="ADAL" clId="{549521C4-A7A6-4CD2-A2D7-AFFFDA4A24F9}" dt="2026-07-22T06:40:54.182" v="4560"/>
          <ac:spMkLst>
            <pc:docMk/>
            <pc:sldMk cId="4184752809" sldId="2147483471"/>
            <ac:spMk id="21" creationId="{A328BB71-D82E-4E1A-2906-1088F9957A86}"/>
          </ac:spMkLst>
        </pc:spChg>
        <pc:spChg chg="add mod">
          <ac:chgData name="Siddhanth Chapade" userId="eae96376-e2d1-48ea-b6fb-6bd0eab3ccf1" providerId="ADAL" clId="{549521C4-A7A6-4CD2-A2D7-AFFFDA4A24F9}" dt="2026-07-22T06:40:54.182" v="4560"/>
          <ac:spMkLst>
            <pc:docMk/>
            <pc:sldMk cId="4184752809" sldId="2147483471"/>
            <ac:spMk id="22" creationId="{5B0914A8-14F5-BAC2-B127-0B3605E28CB4}"/>
          </ac:spMkLst>
        </pc:spChg>
        <pc:spChg chg="add mod">
          <ac:chgData name="Siddhanth Chapade" userId="eae96376-e2d1-48ea-b6fb-6bd0eab3ccf1" providerId="ADAL" clId="{549521C4-A7A6-4CD2-A2D7-AFFFDA4A24F9}" dt="2026-07-22T06:40:58.808" v="4564"/>
          <ac:spMkLst>
            <pc:docMk/>
            <pc:sldMk cId="4184752809" sldId="2147483471"/>
            <ac:spMk id="23" creationId="{E714E195-DE34-1283-D358-C852FC83C0F7}"/>
          </ac:spMkLst>
        </pc:spChg>
        <pc:spChg chg="add mod">
          <ac:chgData name="Siddhanth Chapade" userId="eae96376-e2d1-48ea-b6fb-6bd0eab3ccf1" providerId="ADAL" clId="{549521C4-A7A6-4CD2-A2D7-AFFFDA4A24F9}" dt="2026-07-22T06:40:58.808" v="4564"/>
          <ac:spMkLst>
            <pc:docMk/>
            <pc:sldMk cId="4184752809" sldId="2147483471"/>
            <ac:spMk id="24" creationId="{3FE40FF2-6B23-065A-04CC-8EDC4EA2A55A}"/>
          </ac:spMkLst>
        </pc:spChg>
        <pc:spChg chg="add mod">
          <ac:chgData name="Siddhanth Chapade" userId="eae96376-e2d1-48ea-b6fb-6bd0eab3ccf1" providerId="ADAL" clId="{549521C4-A7A6-4CD2-A2D7-AFFFDA4A24F9}" dt="2026-07-22T06:40:58.808" v="4564"/>
          <ac:spMkLst>
            <pc:docMk/>
            <pc:sldMk cId="4184752809" sldId="2147483471"/>
            <ac:spMk id="25" creationId="{64C68632-58EA-F465-B731-DE2251CBE68F}"/>
          </ac:spMkLst>
        </pc:spChg>
        <pc:spChg chg="add mod">
          <ac:chgData name="Siddhanth Chapade" userId="eae96376-e2d1-48ea-b6fb-6bd0eab3ccf1" providerId="ADAL" clId="{549521C4-A7A6-4CD2-A2D7-AFFFDA4A24F9}" dt="2026-07-22T06:41:06.731" v="4566" actId="1076"/>
          <ac:spMkLst>
            <pc:docMk/>
            <pc:sldMk cId="4184752809" sldId="2147483471"/>
            <ac:spMk id="26" creationId="{A83B287F-057B-520A-E3A9-130A2CD6C7DE}"/>
          </ac:spMkLst>
        </pc:spChg>
        <pc:spChg chg="add mod">
          <ac:chgData name="Siddhanth Chapade" userId="eae96376-e2d1-48ea-b6fb-6bd0eab3ccf1" providerId="ADAL" clId="{549521C4-A7A6-4CD2-A2D7-AFFFDA4A24F9}" dt="2026-07-22T06:41:10.941" v="4569" actId="20577"/>
          <ac:spMkLst>
            <pc:docMk/>
            <pc:sldMk cId="4184752809" sldId="2147483471"/>
            <ac:spMk id="27" creationId="{4286FD62-9D02-2DE3-4535-9FA0BC6C61ED}"/>
          </ac:spMkLst>
        </pc:spChg>
        <pc:spChg chg="add mod">
          <ac:chgData name="Siddhanth Chapade" userId="eae96376-e2d1-48ea-b6fb-6bd0eab3ccf1" providerId="ADAL" clId="{549521C4-A7A6-4CD2-A2D7-AFFFDA4A24F9}" dt="2026-07-22T06:41:06.731" v="4566" actId="1076"/>
          <ac:spMkLst>
            <pc:docMk/>
            <pc:sldMk cId="4184752809" sldId="2147483471"/>
            <ac:spMk id="28" creationId="{4EFCAA2E-C0E9-F82B-E064-384D357A4E54}"/>
          </ac:spMkLst>
        </pc:spChg>
        <pc:spChg chg="add mod">
          <ac:chgData name="Siddhanth Chapade" userId="eae96376-e2d1-48ea-b6fb-6bd0eab3ccf1" providerId="ADAL" clId="{549521C4-A7A6-4CD2-A2D7-AFFFDA4A24F9}" dt="2026-07-22T06:41:07.699" v="4567"/>
          <ac:spMkLst>
            <pc:docMk/>
            <pc:sldMk cId="4184752809" sldId="2147483471"/>
            <ac:spMk id="29" creationId="{B86F9A12-541C-C419-1582-87290ED5C5B0}"/>
          </ac:spMkLst>
        </pc:spChg>
        <pc:spChg chg="add mod">
          <ac:chgData name="Siddhanth Chapade" userId="eae96376-e2d1-48ea-b6fb-6bd0eab3ccf1" providerId="ADAL" clId="{549521C4-A7A6-4CD2-A2D7-AFFFDA4A24F9}" dt="2026-07-22T06:41:16.377" v="4571" actId="20577"/>
          <ac:spMkLst>
            <pc:docMk/>
            <pc:sldMk cId="4184752809" sldId="2147483471"/>
            <ac:spMk id="30" creationId="{BF214B77-A188-7D37-4D1C-9012E7EBBEA3}"/>
          </ac:spMkLst>
        </pc:spChg>
        <pc:spChg chg="add mod">
          <ac:chgData name="Siddhanth Chapade" userId="eae96376-e2d1-48ea-b6fb-6bd0eab3ccf1" providerId="ADAL" clId="{549521C4-A7A6-4CD2-A2D7-AFFFDA4A24F9}" dt="2026-07-22T06:41:07.699" v="4567"/>
          <ac:spMkLst>
            <pc:docMk/>
            <pc:sldMk cId="4184752809" sldId="2147483471"/>
            <ac:spMk id="31" creationId="{98E9D3A1-B1BF-C64B-FCBF-428DD77FD518}"/>
          </ac:spMkLst>
        </pc:spChg>
        <pc:spChg chg="mod">
          <ac:chgData name="Siddhanth Chapade" userId="eae96376-e2d1-48ea-b6fb-6bd0eab3ccf1" providerId="ADAL" clId="{549521C4-A7A6-4CD2-A2D7-AFFFDA4A24F9}" dt="2026-07-22T16:37:29.979" v="7419" actId="5793"/>
          <ac:spMkLst>
            <pc:docMk/>
            <pc:sldMk cId="4184752809" sldId="2147483471"/>
            <ac:spMk id="53" creationId="{613E5A38-6B77-D90D-14D9-40852893958D}"/>
          </ac:spMkLst>
        </pc:spChg>
        <pc:spChg chg="add del">
          <ac:chgData name="Siddhanth Chapade" userId="eae96376-e2d1-48ea-b6fb-6bd0eab3ccf1" providerId="ADAL" clId="{549521C4-A7A6-4CD2-A2D7-AFFFDA4A24F9}" dt="2026-07-22T06:37:41.128" v="4398" actId="478"/>
          <ac:spMkLst>
            <pc:docMk/>
            <pc:sldMk cId="4184752809" sldId="2147483471"/>
            <ac:spMk id="54" creationId="{0F5842D0-AD04-B172-A482-126B45AB69BC}"/>
          </ac:spMkLst>
        </pc:spChg>
        <pc:spChg chg="add del">
          <ac:chgData name="Siddhanth Chapade" userId="eae96376-e2d1-48ea-b6fb-6bd0eab3ccf1" providerId="ADAL" clId="{549521C4-A7A6-4CD2-A2D7-AFFFDA4A24F9}" dt="2026-07-22T06:38:41.603" v="4529" actId="478"/>
          <ac:spMkLst>
            <pc:docMk/>
            <pc:sldMk cId="4184752809" sldId="2147483471"/>
            <ac:spMk id="56" creationId="{AA47352F-7EA9-DF6A-DA26-C28847665B38}"/>
          </ac:spMkLst>
        </pc:spChg>
        <pc:spChg chg="mod">
          <ac:chgData name="Siddhanth Chapade" userId="eae96376-e2d1-48ea-b6fb-6bd0eab3ccf1" providerId="ADAL" clId="{549521C4-A7A6-4CD2-A2D7-AFFFDA4A24F9}" dt="2026-07-22T16:37:46.175" v="7452" actId="20577"/>
          <ac:spMkLst>
            <pc:docMk/>
            <pc:sldMk cId="4184752809" sldId="2147483471"/>
            <ac:spMk id="66" creationId="{3BAFAB34-545A-455D-BFF2-146ED9D46769}"/>
          </ac:spMkLst>
        </pc:spChg>
        <pc:spChg chg="mod">
          <ac:chgData name="Siddhanth Chapade" userId="eae96376-e2d1-48ea-b6fb-6bd0eab3ccf1" providerId="ADAL" clId="{549521C4-A7A6-4CD2-A2D7-AFFFDA4A24F9}" dt="2026-07-22T06:37:32.618" v="4396" actId="20577"/>
          <ac:spMkLst>
            <pc:docMk/>
            <pc:sldMk cId="4184752809" sldId="2147483471"/>
            <ac:spMk id="67" creationId="{52B7C862-26A7-4766-2B1C-A49D2F3ABC5C}"/>
          </ac:spMkLst>
        </pc:spChg>
        <pc:spChg chg="mod">
          <ac:chgData name="Siddhanth Chapade" userId="eae96376-e2d1-48ea-b6fb-6bd0eab3ccf1" providerId="ADAL" clId="{549521C4-A7A6-4CD2-A2D7-AFFFDA4A24F9}" dt="2026-07-22T06:39:00.352" v="4531" actId="20577"/>
          <ac:spMkLst>
            <pc:docMk/>
            <pc:sldMk cId="4184752809" sldId="2147483471"/>
            <ac:spMk id="68" creationId="{4943750E-391E-D3EE-C535-8BB16D6E9B30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69" creationId="{2F27F8FF-821C-12DE-C97D-092AC02CEF48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0" creationId="{75A5DAD7-CEC0-4657-F8C1-C13BA70C6839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1" creationId="{AB115983-8DE3-B241-EF3E-C59CB41A1776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2" creationId="{F0F82B65-5F6B-4346-4E65-B1BB932208A8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3" creationId="{AF88357A-1572-FF87-FB0B-CADE1D34466A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4" creationId="{273B5C06-EED1-385D-6CD0-2E5A51AB514A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5" creationId="{20CE7535-7ED1-5F82-E905-B019636B78FA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6" creationId="{9AD20D0C-0A77-F3A6-FFA5-E62155FDAA1F}"/>
          </ac:spMkLst>
        </pc:spChg>
        <pc:spChg chg="del">
          <ac:chgData name="Siddhanth Chapade" userId="eae96376-e2d1-48ea-b6fb-6bd0eab3ccf1" providerId="ADAL" clId="{549521C4-A7A6-4CD2-A2D7-AFFFDA4A24F9}" dt="2026-07-22T06:39:12.112" v="4532" actId="478"/>
          <ac:spMkLst>
            <pc:docMk/>
            <pc:sldMk cId="4184752809" sldId="2147483471"/>
            <ac:spMk id="77" creationId="{7E98471F-0640-B0D0-ED78-3FBE5CACED79}"/>
          </ac:spMkLst>
        </pc:spChg>
        <pc:spChg chg="mod">
          <ac:chgData name="Siddhanth Chapade" userId="eae96376-e2d1-48ea-b6fb-6bd0eab3ccf1" providerId="ADAL" clId="{549521C4-A7A6-4CD2-A2D7-AFFFDA4A24F9}" dt="2026-07-22T16:37:39.400" v="7447" actId="20577"/>
          <ac:spMkLst>
            <pc:docMk/>
            <pc:sldMk cId="4184752809" sldId="2147483471"/>
            <ac:spMk id="95" creationId="{46CDC7EE-FE2F-F4DC-8820-733A51FEC5D0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0" creationId="{6CE88876-92A0-D303-C383-DF32264F5BC8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1" creationId="{4BCE9E0E-CF7A-0D59-DD95-39C939DF8968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3" creationId="{1984E746-B2B7-A92A-174E-E793000D019B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4" creationId="{59B60F10-9E63-080D-0D49-6032CE85DB02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5" creationId="{06377664-76B9-DB22-B14D-70DDA86EB40D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6" creationId="{4A3D48DD-F214-FFB3-F38E-6576CDFF7EF7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7" creationId="{2ECCCDD0-61DD-7ACD-8EDD-373C50023951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09" creationId="{F8255FE0-3801-6FAF-513B-15EED45EFC4C}"/>
          </ac:spMkLst>
        </pc:spChg>
        <pc:spChg chg="de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10" creationId="{BDD75FEE-F02B-1039-DBE1-58F661D7926A}"/>
          </ac:spMkLst>
        </pc:spChg>
        <pc:spChg chg="del topLvl">
          <ac:chgData name="Siddhanth Chapade" userId="eae96376-e2d1-48ea-b6fb-6bd0eab3ccf1" providerId="ADAL" clId="{549521C4-A7A6-4CD2-A2D7-AFFFDA4A24F9}" dt="2026-07-22T06:39:30.575" v="4533" actId="478"/>
          <ac:spMkLst>
            <pc:docMk/>
            <pc:sldMk cId="4184752809" sldId="2147483471"/>
            <ac:spMk id="111" creationId="{075EF49B-0BB3-99E0-A59F-4D18AB54230B}"/>
          </ac:spMkLst>
        </pc:spChg>
        <pc:spChg chg="mod">
          <ac:chgData name="Siddhanth Chapade" userId="eae96376-e2d1-48ea-b6fb-6bd0eab3ccf1" providerId="ADAL" clId="{549521C4-A7A6-4CD2-A2D7-AFFFDA4A24F9}" dt="2026-07-22T16:36:57.308" v="7399" actId="5793"/>
          <ac:spMkLst>
            <pc:docMk/>
            <pc:sldMk cId="4184752809" sldId="2147483471"/>
            <ac:spMk id="113" creationId="{DDCFCC83-E45D-0B5B-015A-7DF31091CC86}"/>
          </ac:spMkLst>
        </pc:spChg>
        <pc:spChg chg="mod">
          <ac:chgData name="Siddhanth Chapade" userId="eae96376-e2d1-48ea-b6fb-6bd0eab3ccf1" providerId="ADAL" clId="{549521C4-A7A6-4CD2-A2D7-AFFFDA4A24F9}" dt="2026-07-22T13:28:45.365" v="6197" actId="20577"/>
          <ac:spMkLst>
            <pc:docMk/>
            <pc:sldMk cId="4184752809" sldId="2147483471"/>
            <ac:spMk id="114" creationId="{BE373187-DAE8-A91A-C027-5AA64BF8074A}"/>
          </ac:spMkLst>
        </pc:spChg>
        <pc:grpChg chg="mod">
          <ac:chgData name="Siddhanth Chapade" userId="eae96376-e2d1-48ea-b6fb-6bd0eab3ccf1" providerId="ADAL" clId="{549521C4-A7A6-4CD2-A2D7-AFFFDA4A24F9}" dt="2026-07-22T06:40:58.411" v="4563" actId="1076"/>
          <ac:grpSpMkLst>
            <pc:docMk/>
            <pc:sldMk cId="4184752809" sldId="2147483471"/>
            <ac:grpSpMk id="80" creationId="{4E8C810D-E58A-753B-8BD6-EB1CF9C18021}"/>
          </ac:grpSpMkLst>
        </pc:grpChg>
      </pc:sldChg>
      <pc:sldChg chg="new del">
        <pc:chgData name="Siddhanth Chapade" userId="eae96376-e2d1-48ea-b6fb-6bd0eab3ccf1" providerId="ADAL" clId="{549521C4-A7A6-4CD2-A2D7-AFFFDA4A24F9}" dt="2026-07-22T11:18:52.631" v="6114" actId="47"/>
        <pc:sldMkLst>
          <pc:docMk/>
          <pc:sldMk cId="553237278" sldId="2147483475"/>
        </pc:sldMkLst>
      </pc:sldChg>
      <pc:sldChg chg="addSp delSp modSp new mod ord">
        <pc:chgData name="Siddhanth Chapade" userId="eae96376-e2d1-48ea-b6fb-6bd0eab3ccf1" providerId="ADAL" clId="{549521C4-A7A6-4CD2-A2D7-AFFFDA4A24F9}" dt="2026-07-22T16:54:33.246" v="7985"/>
        <pc:sldMkLst>
          <pc:docMk/>
          <pc:sldMk cId="1240746220" sldId="2147483476"/>
        </pc:sldMkLst>
        <pc:spChg chg="mod">
          <ac:chgData name="Siddhanth Chapade" userId="eae96376-e2d1-48ea-b6fb-6bd0eab3ccf1" providerId="ADAL" clId="{549521C4-A7A6-4CD2-A2D7-AFFFDA4A24F9}" dt="2026-07-22T16:35:34.594" v="7332" actId="20577"/>
          <ac:spMkLst>
            <pc:docMk/>
            <pc:sldMk cId="1240746220" sldId="2147483476"/>
            <ac:spMk id="2" creationId="{4DDB2444-7C33-19C6-6E92-14B0448A99CC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4" creationId="{5C305505-066E-345D-1B5F-D65156F5A641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5" creationId="{6D8D3E44-E8A3-34C2-65DA-A2106A62DD4C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7" creationId="{CDA26B9E-A27D-ACB2-F338-93A637F41AAE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8" creationId="{CC20188C-B8D3-5566-80D5-F4113AA033F6}"/>
          </ac:spMkLst>
        </pc:spChg>
        <pc:spChg chg="add del mod">
          <ac:chgData name="Siddhanth Chapade" userId="eae96376-e2d1-48ea-b6fb-6bd0eab3ccf1" providerId="ADAL" clId="{549521C4-A7A6-4CD2-A2D7-AFFFDA4A24F9}" dt="2026-07-22T16:35:52.601" v="7351" actId="5793"/>
          <ac:spMkLst>
            <pc:docMk/>
            <pc:sldMk cId="1240746220" sldId="2147483476"/>
            <ac:spMk id="9" creationId="{A262F467-9BE9-741E-DF27-388A5E618454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17" creationId="{D0C1C09D-72D8-4919-99B6-760075DF7415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18" creationId="{FC4B8BC8-0A15-3EC1-4CAC-ED7008402657}"/>
          </ac:spMkLst>
        </pc:spChg>
        <pc:spChg chg="mod">
          <ac:chgData name="Siddhanth Chapade" userId="eae96376-e2d1-48ea-b6fb-6bd0eab3ccf1" providerId="ADAL" clId="{549521C4-A7A6-4CD2-A2D7-AFFFDA4A24F9}" dt="2026-07-21T13:24:57.691" v="325" actId="20577"/>
          <ac:spMkLst>
            <pc:docMk/>
            <pc:sldMk cId="1240746220" sldId="2147483476"/>
            <ac:spMk id="19" creationId="{F6A73890-ECF5-B007-B710-5A2209B258F2}"/>
          </ac:spMkLst>
        </pc:spChg>
        <pc:spChg chg="add 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22" creationId="{404CCA7B-C142-70FA-66D1-CC7A307921F1}"/>
          </ac:spMkLst>
        </pc:spChg>
        <pc:spChg chg="mod">
          <ac:chgData name="Siddhanth Chapade" userId="eae96376-e2d1-48ea-b6fb-6bd0eab3ccf1" providerId="ADAL" clId="{549521C4-A7A6-4CD2-A2D7-AFFFDA4A24F9}" dt="2026-07-22T05:11:40.488" v="1407" actId="20577"/>
          <ac:spMkLst>
            <pc:docMk/>
            <pc:sldMk cId="1240746220" sldId="2147483476"/>
            <ac:spMk id="23" creationId="{BFCF3F8E-12A9-F548-0108-09FA90FE72E4}"/>
          </ac:spMkLst>
        </pc:spChg>
        <pc:spChg chg="mod">
          <ac:chgData name="Siddhanth Chapade" userId="eae96376-e2d1-48ea-b6fb-6bd0eab3ccf1" providerId="ADAL" clId="{549521C4-A7A6-4CD2-A2D7-AFFFDA4A24F9}" dt="2026-07-21T13:23:15.094" v="229" actId="1076"/>
          <ac:spMkLst>
            <pc:docMk/>
            <pc:sldMk cId="1240746220" sldId="2147483476"/>
            <ac:spMk id="24" creationId="{41D4F9CF-2779-12EE-A3CF-7357DB0A817D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29" creationId="{BA6D56E1-79D5-95D3-4114-3425C5C74279}"/>
          </ac:spMkLst>
        </pc:spChg>
        <pc:spChg chg="mod">
          <ac:chgData name="Siddhanth Chapade" userId="eae96376-e2d1-48ea-b6fb-6bd0eab3ccf1" providerId="ADAL" clId="{549521C4-A7A6-4CD2-A2D7-AFFFDA4A24F9}" dt="2026-07-21T13:23:35.022" v="234" actId="1076"/>
          <ac:spMkLst>
            <pc:docMk/>
            <pc:sldMk cId="1240746220" sldId="2147483476"/>
            <ac:spMk id="30" creationId="{69F728B4-B6A6-A458-A060-7E9E712D7763}"/>
          </ac:spMkLst>
        </pc:spChg>
        <pc:spChg chg="mod">
          <ac:chgData name="Siddhanth Chapade" userId="eae96376-e2d1-48ea-b6fb-6bd0eab3ccf1" providerId="ADAL" clId="{549521C4-A7A6-4CD2-A2D7-AFFFDA4A24F9}" dt="2026-07-21T13:25:03.859" v="334" actId="20577"/>
          <ac:spMkLst>
            <pc:docMk/>
            <pc:sldMk cId="1240746220" sldId="2147483476"/>
            <ac:spMk id="33" creationId="{AAF4B087-42D1-34D2-FC9E-0B21A93897BA}"/>
          </ac:spMkLst>
        </pc:spChg>
        <pc:spChg chg="mod">
          <ac:chgData name="Siddhanth Chapade" userId="eae96376-e2d1-48ea-b6fb-6bd0eab3ccf1" providerId="ADAL" clId="{549521C4-A7A6-4CD2-A2D7-AFFFDA4A24F9}" dt="2026-07-21T13:23:44.399" v="235" actId="1076"/>
          <ac:spMkLst>
            <pc:docMk/>
            <pc:sldMk cId="1240746220" sldId="2147483476"/>
            <ac:spMk id="35" creationId="{2047D52C-07A0-D8AD-4912-02AB9EB30793}"/>
          </ac:spMkLst>
        </pc:spChg>
        <pc:spChg chg="mod">
          <ac:chgData name="Siddhanth Chapade" userId="eae96376-e2d1-48ea-b6fb-6bd0eab3ccf1" providerId="ADAL" clId="{549521C4-A7A6-4CD2-A2D7-AFFFDA4A24F9}" dt="2026-07-21T11:51:34.405" v="135"/>
          <ac:spMkLst>
            <pc:docMk/>
            <pc:sldMk cId="1240746220" sldId="2147483476"/>
            <ac:spMk id="36" creationId="{7BA997B3-8FB6-5496-0227-FF3AB6CB04FE}"/>
          </ac:spMkLst>
        </pc:spChg>
        <pc:grpChg chg="mod">
          <ac:chgData name="Siddhanth Chapade" userId="eae96376-e2d1-48ea-b6fb-6bd0eab3ccf1" providerId="ADAL" clId="{549521C4-A7A6-4CD2-A2D7-AFFFDA4A24F9}" dt="2026-07-21T11:51:46.019" v="139" actId="14100"/>
          <ac:grpSpMkLst>
            <pc:docMk/>
            <pc:sldMk cId="1240746220" sldId="2147483476"/>
            <ac:grpSpMk id="25" creationId="{9E24A4CA-DFDC-F438-149F-DEDB0289CD48}"/>
          </ac:grpSpMkLst>
        </pc:grpChg>
        <pc:picChg chg="add">
          <ac:chgData name="Siddhanth Chapade" userId="eae96376-e2d1-48ea-b6fb-6bd0eab3ccf1" providerId="ADAL" clId="{549521C4-A7A6-4CD2-A2D7-AFFFDA4A24F9}" dt="2026-07-22T05:47:39.714" v="2719" actId="22"/>
          <ac:picMkLst>
            <pc:docMk/>
            <pc:sldMk cId="1240746220" sldId="2147483476"/>
            <ac:picMk id="41" creationId="{4739A068-2068-1F80-0E06-802506420FBD}"/>
          </ac:picMkLst>
        </pc:picChg>
      </pc:sldChg>
      <pc:sldChg chg="addSp delSp modSp new add del mod ord">
        <pc:chgData name="Siddhanth Chapade" userId="eae96376-e2d1-48ea-b6fb-6bd0eab3ccf1" providerId="ADAL" clId="{549521C4-A7A6-4CD2-A2D7-AFFFDA4A24F9}" dt="2026-07-22T06:28:37.074" v="4106" actId="47"/>
        <pc:sldMkLst>
          <pc:docMk/>
          <pc:sldMk cId="3420550077" sldId="2147483477"/>
        </pc:sldMkLst>
        <pc:spChg chg="add del mod">
          <ac:chgData name="Siddhanth Chapade" userId="eae96376-e2d1-48ea-b6fb-6bd0eab3ccf1" providerId="ADAL" clId="{549521C4-A7A6-4CD2-A2D7-AFFFDA4A24F9}" dt="2026-07-22T05:27:38.285" v="2280" actId="21"/>
          <ac:spMkLst>
            <pc:docMk/>
            <pc:sldMk cId="3420550077" sldId="2147483477"/>
            <ac:spMk id="2" creationId="{B03EE2A2-8328-EE9E-7F01-3031DFB19770}"/>
          </ac:spMkLst>
        </pc:spChg>
        <pc:spChg chg="del">
          <ac:chgData name="Siddhanth Chapade" userId="eae96376-e2d1-48ea-b6fb-6bd0eab3ccf1" providerId="ADAL" clId="{549521C4-A7A6-4CD2-A2D7-AFFFDA4A24F9}" dt="2026-07-22T05:27:38.285" v="2280" actId="21"/>
          <ac:spMkLst>
            <pc:docMk/>
            <pc:sldMk cId="3420550077" sldId="2147483477"/>
            <ac:spMk id="3" creationId="{828BB677-82EF-0672-5E95-29F39FEB327F}"/>
          </ac:spMkLst>
        </pc:spChg>
        <pc:spChg chg="del">
          <ac:chgData name="Siddhanth Chapade" userId="eae96376-e2d1-48ea-b6fb-6bd0eab3ccf1" providerId="ADAL" clId="{549521C4-A7A6-4CD2-A2D7-AFFFDA4A24F9}" dt="2026-07-22T05:27:38.285" v="2280" actId="21"/>
          <ac:spMkLst>
            <pc:docMk/>
            <pc:sldMk cId="3420550077" sldId="2147483477"/>
            <ac:spMk id="4" creationId="{AE9CF4BC-2845-AAEE-90AB-D87538D75826}"/>
          </ac:spMkLst>
        </pc:spChg>
        <pc:spChg chg="add 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8" creationId="{439FA2B4-86E3-98F6-BFF6-A5E2B570714D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11" creationId="{5469F39C-4A32-416D-0D00-91B0AAA5A010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41" creationId="{C2B596FA-410A-32C7-A0BC-64A6B0A77642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55" creationId="{2AEFBC0C-16BF-2D59-9AA5-BC9B274C7A66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56" creationId="{0ACA54DE-3425-4143-F189-9CF954D6BA68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59" creationId="{3648B686-4933-5797-5AE8-9F78E2FE41F4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79" creationId="{B8428C14-0D92-D1A8-8BBA-994535846C6F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80" creationId="{07B89438-FD47-55EF-D23F-54CEF2B9B53A}"/>
          </ac:spMkLst>
        </pc:spChg>
        <pc:spChg chg="mod">
          <ac:chgData name="Siddhanth Chapade" userId="eae96376-e2d1-48ea-b6fb-6bd0eab3ccf1" providerId="ADAL" clId="{549521C4-A7A6-4CD2-A2D7-AFFFDA4A24F9}" dt="2026-07-22T05:27:26.804" v="2279"/>
          <ac:spMkLst>
            <pc:docMk/>
            <pc:sldMk cId="3420550077" sldId="2147483477"/>
            <ac:spMk id="108" creationId="{66FDC2CE-F551-F15B-BF4F-367D844EEBF3}"/>
          </ac:spMkLst>
        </pc:spChg>
      </pc:sldChg>
      <pc:sldChg chg="addSp modSp new mod ord">
        <pc:chgData name="Siddhanth Chapade" userId="eae96376-e2d1-48ea-b6fb-6bd0eab3ccf1" providerId="ADAL" clId="{549521C4-A7A6-4CD2-A2D7-AFFFDA4A24F9}" dt="2026-07-22T16:54:46.340" v="7989"/>
        <pc:sldMkLst>
          <pc:docMk/>
          <pc:sldMk cId="2624648892" sldId="2147483478"/>
        </pc:sldMkLst>
        <pc:spChg chg="add mod">
          <ac:chgData name="Siddhanth Chapade" userId="eae96376-e2d1-48ea-b6fb-6bd0eab3ccf1" providerId="ADAL" clId="{549521C4-A7A6-4CD2-A2D7-AFFFDA4A24F9}" dt="2026-07-22T13:29:19.567" v="6210" actId="20577"/>
          <ac:spMkLst>
            <pc:docMk/>
            <pc:sldMk cId="2624648892" sldId="2147483478"/>
            <ac:spMk id="3" creationId="{CF92D38E-2857-351A-4740-E567A4B3DEBF}"/>
          </ac:spMkLst>
        </pc:spChg>
        <pc:spChg chg="add">
          <ac:chgData name="Siddhanth Chapade" userId="eae96376-e2d1-48ea-b6fb-6bd0eab3ccf1" providerId="ADAL" clId="{549521C4-A7A6-4CD2-A2D7-AFFFDA4A24F9}" dt="2026-07-22T05:27:55.621" v="2284" actId="22"/>
          <ac:spMkLst>
            <pc:docMk/>
            <pc:sldMk cId="2624648892" sldId="2147483478"/>
            <ac:spMk id="5" creationId="{4EAC958A-F443-EF5B-C5B8-6AD838DA1034}"/>
          </ac:spMkLst>
        </pc:spChg>
        <pc:spChg chg="add mod">
          <ac:chgData name="Siddhanth Chapade" userId="eae96376-e2d1-48ea-b6fb-6bd0eab3ccf1" providerId="ADAL" clId="{549521C4-A7A6-4CD2-A2D7-AFFFDA4A24F9}" dt="2026-07-22T05:28:32.882" v="2334" actId="20577"/>
          <ac:spMkLst>
            <pc:docMk/>
            <pc:sldMk cId="2624648892" sldId="2147483478"/>
            <ac:spMk id="7" creationId="{FAC1AAAD-BFD7-5962-BB0F-3B58DA0AF342}"/>
          </ac:spMkLst>
        </pc:spChg>
        <pc:spChg chg="mod">
          <ac:chgData name="Siddhanth Chapade" userId="eae96376-e2d1-48ea-b6fb-6bd0eab3ccf1" providerId="ADAL" clId="{549521C4-A7A6-4CD2-A2D7-AFFFDA4A24F9}" dt="2026-07-22T05:28:42.380" v="2354" actId="20577"/>
          <ac:spMkLst>
            <pc:docMk/>
            <pc:sldMk cId="2624648892" sldId="2147483478"/>
            <ac:spMk id="10" creationId="{3D3CC28C-59F0-9BC5-6752-0738DC908AD3}"/>
          </ac:spMkLst>
        </pc:spChg>
        <pc:spChg chg="mod">
          <ac:chgData name="Siddhanth Chapade" userId="eae96376-e2d1-48ea-b6fb-6bd0eab3ccf1" providerId="ADAL" clId="{549521C4-A7A6-4CD2-A2D7-AFFFDA4A24F9}" dt="2026-07-22T05:28:08.233" v="2287" actId="1076"/>
          <ac:spMkLst>
            <pc:docMk/>
            <pc:sldMk cId="2624648892" sldId="2147483478"/>
            <ac:spMk id="11" creationId="{83F7AC6F-929B-98D2-127C-46F189CF02DC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13" creationId="{21A5C12D-921A-26BE-70C5-8F2734E17347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21" creationId="{85B25885-B3DD-4C94-0E26-7D77A0D68EBB}"/>
          </ac:spMkLst>
        </pc:spChg>
        <pc:spChg chg="mod">
          <ac:chgData name="Siddhanth Chapade" userId="eae96376-e2d1-48ea-b6fb-6bd0eab3ccf1" providerId="ADAL" clId="{549521C4-A7A6-4CD2-A2D7-AFFFDA4A24F9}" dt="2026-07-22T05:28:45.144" v="2356" actId="20577"/>
          <ac:spMkLst>
            <pc:docMk/>
            <pc:sldMk cId="2624648892" sldId="2147483478"/>
            <ac:spMk id="22" creationId="{93665AD5-CEB2-2F0D-3386-3AE5A6B9AF12}"/>
          </ac:spMkLst>
        </pc:spChg>
        <pc:spChg chg="mod">
          <ac:chgData name="Siddhanth Chapade" userId="eae96376-e2d1-48ea-b6fb-6bd0eab3ccf1" providerId="ADAL" clId="{549521C4-A7A6-4CD2-A2D7-AFFFDA4A24F9}" dt="2026-07-22T05:28:08.233" v="2287" actId="1076"/>
          <ac:spMkLst>
            <pc:docMk/>
            <pc:sldMk cId="2624648892" sldId="2147483478"/>
            <ac:spMk id="27" creationId="{4717F01D-7099-2B3F-326F-271457B64C6B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39" creationId="{8C4FF506-8AF8-B311-3D09-EB48E7F9577B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50" creationId="{DD2952BE-662A-453D-5D53-7E43D6EB55AB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51" creationId="{FE29DA66-6A3D-97F1-B11E-E79F7771047D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69" creationId="{C9BA15E4-7391-BBA7-68C6-CA7031AEF28F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77" creationId="{55378EF7-90CB-A7E3-6532-271EC6FD0E71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104" creationId="{3603CEDF-353F-8E34-E153-1FBB58EEDA1B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113" creationId="{E0F6C3E0-55F3-8ED7-7FC9-1E88BFBD2BF6}"/>
          </ac:spMkLst>
        </pc:spChg>
        <pc:spChg chg="mod">
          <ac:chgData name="Siddhanth Chapade" userId="eae96376-e2d1-48ea-b6fb-6bd0eab3ccf1" providerId="ADAL" clId="{549521C4-A7A6-4CD2-A2D7-AFFFDA4A24F9}" dt="2026-07-22T05:28:03.095" v="2286"/>
          <ac:spMkLst>
            <pc:docMk/>
            <pc:sldMk cId="2624648892" sldId="2147483478"/>
            <ac:spMk id="116" creationId="{199BAF6F-8EF7-1FD7-B514-D6E11B6F04BF}"/>
          </ac:spMkLst>
        </pc:spChg>
        <pc:spChg chg="add 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17" creationId="{624AB4BB-CA59-F89E-F156-B99C8B9C3491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24" creationId="{F243BD24-DF18-0A40-1EE7-8882A1E70C9C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27" creationId="{E98CE03F-9C3E-E599-0D0F-62F5742C7861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29" creationId="{9F3FD769-1185-1B4B-88E5-95C54AE39439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31" creationId="{6DDC263A-A330-D4A4-7BA4-68259CE42190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35" creationId="{28915431-A1DA-0AC5-9D6A-4A745F852C31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45" creationId="{0FA98CF4-CF8C-2BD8-3D7A-ECC9B7EB988B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56" creationId="{928FAFD5-5952-6B2F-E1C7-86D60960CEAA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59" creationId="{9426577E-985D-70CB-CB30-2FD332C47625}"/>
          </ac:spMkLst>
        </pc:spChg>
        <pc:spChg chg="mod">
          <ac:chgData name="Siddhanth Chapade" userId="eae96376-e2d1-48ea-b6fb-6bd0eab3ccf1" providerId="ADAL" clId="{549521C4-A7A6-4CD2-A2D7-AFFFDA4A24F9}" dt="2026-07-22T05:43:15.128" v="2599"/>
          <ac:spMkLst>
            <pc:docMk/>
            <pc:sldMk cId="2624648892" sldId="2147483478"/>
            <ac:spMk id="172" creationId="{A039170B-4309-418D-6990-C340E9D7A8DB}"/>
          </ac:spMkLst>
        </pc:s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12" creationId="{1C4874DD-48C8-3545-BE9D-1823D5260777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16" creationId="{2A5BF6DB-F66D-520A-8798-058FAEACFCE1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20" creationId="{7F56A730-2582-FC88-6C73-7B83818900F6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28" creationId="{5DA30BA3-A5FB-CCB4-4750-4274D86E0E37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32" creationId="{342EF4C1-D92F-4806-BF7B-464AC248808D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36" creationId="{2EBF720F-B483-3C21-F3CB-C5B8EFFF8570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40" creationId="{2AC38E8D-7717-0D3B-A700-850BBFB5D5A9}"/>
          </ac:grpSpMkLst>
        </pc:grpChg>
        <pc:grpChg chg="mod">
          <ac:chgData name="Siddhanth Chapade" userId="eae96376-e2d1-48ea-b6fb-6bd0eab3ccf1" providerId="ADAL" clId="{549521C4-A7A6-4CD2-A2D7-AFFFDA4A24F9}" dt="2026-07-22T05:28:08.233" v="2287" actId="1076"/>
          <ac:grpSpMkLst>
            <pc:docMk/>
            <pc:sldMk cId="2624648892" sldId="2147483478"/>
            <ac:grpSpMk id="68" creationId="{AF9386B2-1D0B-1E07-1EFC-2DAC48FD9FD9}"/>
          </ac:grpSpMkLst>
        </pc:grpChg>
        <pc:picChg chg="add">
          <ac:chgData name="Siddhanth Chapade" userId="eae96376-e2d1-48ea-b6fb-6bd0eab3ccf1" providerId="ADAL" clId="{549521C4-A7A6-4CD2-A2D7-AFFFDA4A24F9}" dt="2026-07-22T05:47:51.260" v="2724" actId="22"/>
          <ac:picMkLst>
            <pc:docMk/>
            <pc:sldMk cId="2624648892" sldId="2147483478"/>
            <ac:picMk id="180" creationId="{19A46573-7890-E18C-36B1-98A89D5DE62B}"/>
          </ac:picMkLst>
        </pc:picChg>
      </pc:sldChg>
      <pc:sldChg chg="addSp delSp modSp new mod">
        <pc:chgData name="Siddhanth Chapade" userId="eae96376-e2d1-48ea-b6fb-6bd0eab3ccf1" providerId="ADAL" clId="{549521C4-A7A6-4CD2-A2D7-AFFFDA4A24F9}" dt="2026-07-22T16:37:58.656" v="7459" actId="20577"/>
        <pc:sldMkLst>
          <pc:docMk/>
          <pc:sldMk cId="3025337383" sldId="2147483479"/>
        </pc:sldMkLst>
        <pc:spChg chg="add mod">
          <ac:chgData name="Siddhanth Chapade" userId="eae96376-e2d1-48ea-b6fb-6bd0eab3ccf1" providerId="ADAL" clId="{549521C4-A7A6-4CD2-A2D7-AFFFDA4A24F9}" dt="2026-07-22T16:37:58.656" v="7459" actId="20577"/>
          <ac:spMkLst>
            <pc:docMk/>
            <pc:sldMk cId="3025337383" sldId="2147483479"/>
            <ac:spMk id="2" creationId="{B0851A99-9EDC-EDD5-795B-1A1814F633C0}"/>
          </ac:spMkLst>
        </pc:spChg>
        <pc:spChg chg="mod">
          <ac:chgData name="Siddhanth Chapade" userId="eae96376-e2d1-48ea-b6fb-6bd0eab3ccf1" providerId="ADAL" clId="{549521C4-A7A6-4CD2-A2D7-AFFFDA4A24F9}" dt="2026-07-22T05:30:01.423" v="2374" actId="20577"/>
          <ac:spMkLst>
            <pc:docMk/>
            <pc:sldMk cId="3025337383" sldId="2147483479"/>
            <ac:spMk id="3" creationId="{D3996280-2B91-3E6F-0515-1ED2BF332CD0}"/>
          </ac:spMkLst>
        </pc:spChg>
        <pc:spChg chg="add mod">
          <ac:chgData name="Siddhanth Chapade" userId="eae96376-e2d1-48ea-b6fb-6bd0eab3ccf1" providerId="ADAL" clId="{549521C4-A7A6-4CD2-A2D7-AFFFDA4A24F9}" dt="2026-07-22T05:29:41.107" v="2363"/>
          <ac:spMkLst>
            <pc:docMk/>
            <pc:sldMk cId="3025337383" sldId="2147483479"/>
            <ac:spMk id="4" creationId="{1AB54791-F2E2-D871-9A05-A317A55E0E36}"/>
          </ac:spMkLst>
        </pc:spChg>
        <pc:spChg chg="mod">
          <ac:chgData name="Siddhanth Chapade" userId="eae96376-e2d1-48ea-b6fb-6bd0eab3ccf1" providerId="ADAL" clId="{549521C4-A7A6-4CD2-A2D7-AFFFDA4A24F9}" dt="2026-07-22T05:39:15.793" v="2397" actId="207"/>
          <ac:spMkLst>
            <pc:docMk/>
            <pc:sldMk cId="3025337383" sldId="2147483479"/>
            <ac:spMk id="11" creationId="{2856A31C-9DC6-D51C-3BE3-7E87F3ABCCEA}"/>
          </ac:spMkLst>
        </pc:spChg>
        <pc:spChg chg="mod">
          <ac:chgData name="Siddhanth Chapade" userId="eae96376-e2d1-48ea-b6fb-6bd0eab3ccf1" providerId="ADAL" clId="{549521C4-A7A6-4CD2-A2D7-AFFFDA4A24F9}" dt="2026-07-22T05:40:12.758" v="2477" actId="20577"/>
          <ac:spMkLst>
            <pc:docMk/>
            <pc:sldMk cId="3025337383" sldId="2147483479"/>
            <ac:spMk id="16" creationId="{01A74AC6-DDF1-F882-4A28-8C590644B3F5}"/>
          </ac:spMkLst>
        </pc:spChg>
        <pc:spChg chg="mod">
          <ac:chgData name="Siddhanth Chapade" userId="eae96376-e2d1-48ea-b6fb-6bd0eab3ccf1" providerId="ADAL" clId="{549521C4-A7A6-4CD2-A2D7-AFFFDA4A24F9}" dt="2026-07-22T05:39:52.100" v="2410" actId="20577"/>
          <ac:spMkLst>
            <pc:docMk/>
            <pc:sldMk cId="3025337383" sldId="2147483479"/>
            <ac:spMk id="20" creationId="{A156BF25-4299-E81F-677C-6E47AD3EC9DF}"/>
          </ac:spMkLst>
        </pc:spChg>
        <pc:spChg chg="mod">
          <ac:chgData name="Siddhanth Chapade" userId="eae96376-e2d1-48ea-b6fb-6bd0eab3ccf1" providerId="ADAL" clId="{549521C4-A7A6-4CD2-A2D7-AFFFDA4A24F9}" dt="2026-07-22T05:40:01.597" v="2441" actId="20577"/>
          <ac:spMkLst>
            <pc:docMk/>
            <pc:sldMk cId="3025337383" sldId="2147483479"/>
            <ac:spMk id="24" creationId="{143C7612-FF19-9D29-01CF-0364FD6B4C68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25" creationId="{0AC1CD72-9900-0262-9335-5348F2475E93}"/>
          </ac:spMkLst>
        </pc:spChg>
        <pc:spChg chg="mod">
          <ac:chgData name="Siddhanth Chapade" userId="eae96376-e2d1-48ea-b6fb-6bd0eab3ccf1" providerId="ADAL" clId="{549521C4-A7A6-4CD2-A2D7-AFFFDA4A24F9}" dt="2026-07-22T05:42:28.192" v="2598" actId="20577"/>
          <ac:spMkLst>
            <pc:docMk/>
            <pc:sldMk cId="3025337383" sldId="2147483479"/>
            <ac:spMk id="26" creationId="{8B8CFD98-A7EC-4A69-E107-D37589201350}"/>
          </ac:spMkLst>
        </pc:spChg>
        <pc:spChg chg="mod">
          <ac:chgData name="Siddhanth Chapade" userId="eae96376-e2d1-48ea-b6fb-6bd0eab3ccf1" providerId="ADAL" clId="{549521C4-A7A6-4CD2-A2D7-AFFFDA4A24F9}" dt="2026-07-22T05:42:02.602" v="2577" actId="20577"/>
          <ac:spMkLst>
            <pc:docMk/>
            <pc:sldMk cId="3025337383" sldId="2147483479"/>
            <ac:spMk id="28" creationId="{F7EA06A4-A68F-E83F-9F3D-66094F5C0C9D}"/>
          </ac:spMkLst>
        </pc:spChg>
        <pc:spChg chg="mod">
          <ac:chgData name="Siddhanth Chapade" userId="eae96376-e2d1-48ea-b6fb-6bd0eab3ccf1" providerId="ADAL" clId="{549521C4-A7A6-4CD2-A2D7-AFFFDA4A24F9}" dt="2026-07-22T05:41:59.563" v="2573" actId="20577"/>
          <ac:spMkLst>
            <pc:docMk/>
            <pc:sldMk cId="3025337383" sldId="2147483479"/>
            <ac:spMk id="30" creationId="{3BFF6394-5746-3AB4-7B51-82907836ED62}"/>
          </ac:spMkLst>
        </pc:spChg>
        <pc:spChg chg="mod">
          <ac:chgData name="Siddhanth Chapade" userId="eae96376-e2d1-48ea-b6fb-6bd0eab3ccf1" providerId="ADAL" clId="{549521C4-A7A6-4CD2-A2D7-AFFFDA4A24F9}" dt="2026-07-22T05:41:16.219" v="2500" actId="20577"/>
          <ac:spMkLst>
            <pc:docMk/>
            <pc:sldMk cId="3025337383" sldId="2147483479"/>
            <ac:spMk id="36" creationId="{7C3BE5E4-B85E-3A45-F6A8-536C1CEFE421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37" creationId="{67F4924C-5089-78A6-22DB-5D56D5D76DD6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38" creationId="{5411CB1D-A2F1-1EB7-249B-4415A0CD007F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41" creationId="{B4201DD7-73C1-BD7F-D672-7230A05E1B41}"/>
          </ac:spMkLst>
        </pc:spChg>
        <pc:spChg chg="mod">
          <ac:chgData name="Siddhanth Chapade" userId="eae96376-e2d1-48ea-b6fb-6bd0eab3ccf1" providerId="ADAL" clId="{549521C4-A7A6-4CD2-A2D7-AFFFDA4A24F9}" dt="2026-07-22T05:37:00.750" v="2376" actId="20577"/>
          <ac:spMkLst>
            <pc:docMk/>
            <pc:sldMk cId="3025337383" sldId="2147483479"/>
            <ac:spMk id="44" creationId="{27DBD953-1CB6-124E-B9E2-450E83CB4C4C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45" creationId="{EEDEEE5A-F899-2BE3-62F9-C927DD871A49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48" creationId="{FD7E4BD1-2A53-5987-047E-0A22ACE05B83}"/>
          </ac:spMkLst>
        </pc:spChg>
        <pc:spChg chg="mod">
          <ac:chgData name="Siddhanth Chapade" userId="eae96376-e2d1-48ea-b6fb-6bd0eab3ccf1" providerId="ADAL" clId="{549521C4-A7A6-4CD2-A2D7-AFFFDA4A24F9}" dt="2026-07-22T05:38:10.917" v="2389" actId="20577"/>
          <ac:spMkLst>
            <pc:docMk/>
            <pc:sldMk cId="3025337383" sldId="2147483479"/>
            <ac:spMk id="49" creationId="{78DBCD82-6A6F-7EDF-6C56-BEF8BA52EC8C}"/>
          </ac:spMkLst>
        </pc:spChg>
        <pc:spChg chg="mod">
          <ac:chgData name="Siddhanth Chapade" userId="eae96376-e2d1-48ea-b6fb-6bd0eab3ccf1" providerId="ADAL" clId="{549521C4-A7A6-4CD2-A2D7-AFFFDA4A24F9}" dt="2026-07-22T05:38:06.669" v="2388" actId="120"/>
          <ac:spMkLst>
            <pc:docMk/>
            <pc:sldMk cId="3025337383" sldId="2147483479"/>
            <ac:spMk id="50" creationId="{1771F46E-7C49-E272-946D-33BE2B4FE1D4}"/>
          </ac:spMkLst>
        </pc:spChg>
        <pc:spChg chg="mod">
          <ac:chgData name="Siddhanth Chapade" userId="eae96376-e2d1-48ea-b6fb-6bd0eab3ccf1" providerId="ADAL" clId="{549521C4-A7A6-4CD2-A2D7-AFFFDA4A24F9}" dt="2026-07-22T05:38:18.537" v="2390" actId="20577"/>
          <ac:spMkLst>
            <pc:docMk/>
            <pc:sldMk cId="3025337383" sldId="2147483479"/>
            <ac:spMk id="53" creationId="{C39FCE28-A89C-C881-0599-016B6BE13F93}"/>
          </ac:spMkLst>
        </pc:spChg>
        <pc:spChg chg="mod">
          <ac:chgData name="Siddhanth Chapade" userId="eae96376-e2d1-48ea-b6fb-6bd0eab3ccf1" providerId="ADAL" clId="{549521C4-A7A6-4CD2-A2D7-AFFFDA4A24F9}" dt="2026-07-22T05:37:54.916" v="2384"/>
          <ac:spMkLst>
            <pc:docMk/>
            <pc:sldMk cId="3025337383" sldId="2147483479"/>
            <ac:spMk id="54" creationId="{2B40D014-4C61-75EF-138C-30B07AB01492}"/>
          </ac:spMkLst>
        </pc:spChg>
        <pc:spChg chg="mod">
          <ac:chgData name="Siddhanth Chapade" userId="eae96376-e2d1-48ea-b6fb-6bd0eab3ccf1" providerId="ADAL" clId="{549521C4-A7A6-4CD2-A2D7-AFFFDA4A24F9}" dt="2026-07-22T05:38:23.452" v="2391" actId="20577"/>
          <ac:spMkLst>
            <pc:docMk/>
            <pc:sldMk cId="3025337383" sldId="2147483479"/>
            <ac:spMk id="58" creationId="{9A4B25EF-044A-EC4C-3BF2-0E4EFEDCDD98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59" creationId="{97317188-2941-DF23-6022-C4D0CAEA9B12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61" creationId="{567DE828-D9F4-ED68-3FEA-6F0F67B5BA0A}"/>
          </ac:spMkLst>
        </pc:spChg>
        <pc:spChg chg="mod">
          <ac:chgData name="Siddhanth Chapade" userId="eae96376-e2d1-48ea-b6fb-6bd0eab3ccf1" providerId="ADAL" clId="{549521C4-A7A6-4CD2-A2D7-AFFFDA4A24F9}" dt="2026-07-22T05:41:22.025" v="2508" actId="20577"/>
          <ac:spMkLst>
            <pc:docMk/>
            <pc:sldMk cId="3025337383" sldId="2147483479"/>
            <ac:spMk id="63" creationId="{1CA3D0C1-66ED-3491-E121-1338EE58BF0A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64" creationId="{999D87B4-1779-5DDD-F394-3F745BC48FF3}"/>
          </ac:spMkLst>
        </pc:spChg>
        <pc:spChg chg="mod">
          <ac:chgData name="Siddhanth Chapade" userId="eae96376-e2d1-48ea-b6fb-6bd0eab3ccf1" providerId="ADAL" clId="{549521C4-A7A6-4CD2-A2D7-AFFFDA4A24F9}" dt="2026-07-22T05:39:44.409" v="2401"/>
          <ac:spMkLst>
            <pc:docMk/>
            <pc:sldMk cId="3025337383" sldId="2147483479"/>
            <ac:spMk id="65" creationId="{5EB6A22C-F9E3-AAB7-2D43-F3C34DAA60E1}"/>
          </ac:spMkLst>
        </pc:spChg>
        <pc:spChg chg="add">
          <ac:chgData name="Siddhanth Chapade" userId="eae96376-e2d1-48ea-b6fb-6bd0eab3ccf1" providerId="ADAL" clId="{549521C4-A7A6-4CD2-A2D7-AFFFDA4A24F9}" dt="2026-07-22T05:30:10.654" v="2375" actId="22"/>
          <ac:spMkLst>
            <pc:docMk/>
            <pc:sldMk cId="3025337383" sldId="2147483479"/>
            <ac:spMk id="73" creationId="{A4B600D9-1453-B64F-AEF2-470220EBC88B}"/>
          </ac:spMkLst>
        </pc:spChg>
        <pc:spChg chg="add del">
          <ac:chgData name="Siddhanth Chapade" userId="eae96376-e2d1-48ea-b6fb-6bd0eab3ccf1" providerId="ADAL" clId="{549521C4-A7A6-4CD2-A2D7-AFFFDA4A24F9}" dt="2026-07-22T05:38:32.392" v="2392" actId="478"/>
          <ac:spMkLst>
            <pc:docMk/>
            <pc:sldMk cId="3025337383" sldId="2147483479"/>
            <ac:spMk id="75" creationId="{46E38A64-2344-9063-FC81-7B034B1A5BF5}"/>
          </ac:spMkLst>
        </pc:spChg>
        <pc:picChg chg="add">
          <ac:chgData name="Siddhanth Chapade" userId="eae96376-e2d1-48ea-b6fb-6bd0eab3ccf1" providerId="ADAL" clId="{549521C4-A7A6-4CD2-A2D7-AFFFDA4A24F9}" dt="2026-07-22T05:47:47.234" v="2723" actId="22"/>
          <ac:picMkLst>
            <pc:docMk/>
            <pc:sldMk cId="3025337383" sldId="2147483479"/>
            <ac:picMk id="77" creationId="{C6CDB73F-AA90-341C-9880-46134213F89C}"/>
          </ac:picMkLst>
        </pc:picChg>
      </pc:sldChg>
      <pc:sldChg chg="addSp modSp new del">
        <pc:chgData name="Siddhanth Chapade" userId="eae96376-e2d1-48ea-b6fb-6bd0eab3ccf1" providerId="ADAL" clId="{549521C4-A7A6-4CD2-A2D7-AFFFDA4A24F9}" dt="2026-07-22T05:43:41.691" v="2603" actId="47"/>
        <pc:sldMkLst>
          <pc:docMk/>
          <pc:sldMk cId="2484949157" sldId="2147483480"/>
        </pc:sldMkLst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5" creationId="{9DFF6E84-0260-0C58-76CE-CE322C77E08D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8" creationId="{5FE8D51B-19CC-CC91-FBA4-3CF7B16CBA24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10" creationId="{A9734EFB-AE45-47ED-D1A3-53AA5B26C4E9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21" creationId="{4A126B14-BDF9-BC55-9DEA-E71F59D29E21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24" creationId="{16F969FC-30EA-E894-DE00-B27F0B610A2E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25" creationId="{D0D34980-5F95-6100-E75A-D31BD4D459E0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31" creationId="{81CF11C8-4232-49C7-AF9F-D11822CED82A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42" creationId="{A483E5E3-6AAA-AD4E-7970-A1A6290B5E94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46" creationId="{50C865A1-A29A-9BE3-7BC6-CD4803D81CDD}"/>
          </ac:spMkLst>
        </pc:spChg>
        <pc:spChg chg="mod">
          <ac:chgData name="Siddhanth Chapade" userId="eae96376-e2d1-48ea-b6fb-6bd0eab3ccf1" providerId="ADAL" clId="{549521C4-A7A6-4CD2-A2D7-AFFFDA4A24F9}" dt="2026-07-22T05:43:20.698" v="2601"/>
          <ac:spMkLst>
            <pc:docMk/>
            <pc:sldMk cId="2484949157" sldId="2147483480"/>
            <ac:spMk id="59" creationId="{89FB866E-E21E-78CB-C9A0-E630683B86A1}"/>
          </ac:spMkLst>
        </pc:spChg>
      </pc:sldChg>
      <pc:sldChg chg="modSp add del mod ord">
        <pc:chgData name="Siddhanth Chapade" userId="eae96376-e2d1-48ea-b6fb-6bd0eab3ccf1" providerId="ADAL" clId="{549521C4-A7A6-4CD2-A2D7-AFFFDA4A24F9}" dt="2026-07-22T13:38:07.879" v="6249" actId="47"/>
        <pc:sldMkLst>
          <pc:docMk/>
          <pc:sldMk cId="3163986006" sldId="2147483480"/>
        </pc:sldMkLst>
        <pc:spChg chg="mod">
          <ac:chgData name="Siddhanth Chapade" userId="eae96376-e2d1-48ea-b6fb-6bd0eab3ccf1" providerId="ADAL" clId="{549521C4-A7A6-4CD2-A2D7-AFFFDA4A24F9}" dt="2026-07-22T06:42:30.179" v="4665" actId="20577"/>
          <ac:spMkLst>
            <pc:docMk/>
            <pc:sldMk cId="3163986006" sldId="2147483480"/>
            <ac:spMk id="152" creationId="{5293DE2F-D46F-B826-81C5-F55B84BA1E16}"/>
          </ac:spMkLst>
        </pc:spChg>
      </pc:sldChg>
      <pc:sldChg chg="addSp modSp add mod">
        <pc:chgData name="Siddhanth Chapade" userId="eae96376-e2d1-48ea-b6fb-6bd0eab3ccf1" providerId="ADAL" clId="{549521C4-A7A6-4CD2-A2D7-AFFFDA4A24F9}" dt="2026-07-22T16:37:14.038" v="7401" actId="22"/>
        <pc:sldMkLst>
          <pc:docMk/>
          <pc:sldMk cId="0" sldId="2147483481"/>
        </pc:sldMkLst>
        <pc:spChg chg="add">
          <ac:chgData name="Siddhanth Chapade" userId="eae96376-e2d1-48ea-b6fb-6bd0eab3ccf1" providerId="ADAL" clId="{549521C4-A7A6-4CD2-A2D7-AFFFDA4A24F9}" dt="2026-07-22T16:37:14.038" v="7401" actId="22"/>
          <ac:spMkLst>
            <pc:docMk/>
            <pc:sldMk cId="0" sldId="2147483481"/>
            <ac:spMk id="3" creationId="{EEB6FC52-5E3C-9932-FFEE-ADA2E9333EE9}"/>
          </ac:spMkLst>
        </pc:spChg>
        <pc:spChg chg="mod">
          <ac:chgData name="Siddhanth Chapade" userId="eae96376-e2d1-48ea-b6fb-6bd0eab3ccf1" providerId="ADAL" clId="{549521C4-A7A6-4CD2-A2D7-AFFFDA4A24F9}" dt="2026-07-22T06:32:01.193" v="4156" actId="20577"/>
          <ac:spMkLst>
            <pc:docMk/>
            <pc:sldMk cId="0" sldId="2147483481"/>
            <ac:spMk id="4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25.109" v="4184" actId="20577"/>
          <ac:spMkLst>
            <pc:docMk/>
            <pc:sldMk cId="0" sldId="2147483481"/>
            <ac:spMk id="8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39.886" v="4213" actId="20577"/>
          <ac:spMkLst>
            <pc:docMk/>
            <pc:sldMk cId="0" sldId="2147483481"/>
            <ac:spMk id="9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15.972" v="4261"/>
          <ac:spMkLst>
            <pc:docMk/>
            <pc:sldMk cId="0" sldId="2147483481"/>
            <ac:spMk id="13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3:55.102" v="4249" actId="20577"/>
          <ac:spMkLst>
            <pc:docMk/>
            <pc:sldMk cId="0" sldId="2147483481"/>
            <ac:spMk id="16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3:58.068" v="4250"/>
          <ac:spMkLst>
            <pc:docMk/>
            <pc:sldMk cId="0" sldId="2147483481"/>
            <ac:spMk id="19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3:59.589" v="4251"/>
          <ac:spMkLst>
            <pc:docMk/>
            <pc:sldMk cId="0" sldId="2147483481"/>
            <ac:spMk id="22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24.558" v="4263" actId="1076"/>
          <ac:spMkLst>
            <pc:docMk/>
            <pc:sldMk cId="0" sldId="2147483481"/>
            <ac:spMk id="23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30.552" v="4196" actId="20577"/>
          <ac:spMkLst>
            <pc:docMk/>
            <pc:sldMk cId="0" sldId="2147483481"/>
            <ac:spMk id="26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48.595" v="4222" actId="5793"/>
          <ac:spMkLst>
            <pc:docMk/>
            <pc:sldMk cId="0" sldId="2147483481"/>
            <ac:spMk id="27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02.321" v="4253"/>
          <ac:spMkLst>
            <pc:docMk/>
            <pc:sldMk cId="0" sldId="2147483481"/>
            <ac:spMk id="31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08.138" v="4256"/>
          <ac:spMkLst>
            <pc:docMk/>
            <pc:sldMk cId="0" sldId="2147483481"/>
            <ac:spMk id="34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30.132" v="4264" actId="1076"/>
          <ac:spMkLst>
            <pc:docMk/>
            <pc:sldMk cId="0" sldId="2147483481"/>
            <ac:spMk id="40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35.624" v="4206" actId="20577"/>
          <ac:spMkLst>
            <pc:docMk/>
            <pc:sldMk cId="0" sldId="2147483481"/>
            <ac:spMk id="44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53.340" v="4232" actId="20577"/>
          <ac:spMkLst>
            <pc:docMk/>
            <pc:sldMk cId="0" sldId="2147483481"/>
            <ac:spMk id="45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03.958" v="4254"/>
          <ac:spMkLst>
            <pc:docMk/>
            <pc:sldMk cId="0" sldId="2147483481"/>
            <ac:spMk id="49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36.144" v="4266" actId="1076"/>
          <ac:spMkLst>
            <pc:docMk/>
            <pc:sldMk cId="0" sldId="2147483481"/>
            <ac:spMk id="51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12.691" v="4259"/>
          <ac:spMkLst>
            <pc:docMk/>
            <pc:sldMk cId="0" sldId="2147483481"/>
            <ac:spMk id="52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4:14.204" v="4260"/>
          <ac:spMkLst>
            <pc:docMk/>
            <pc:sldMk cId="0" sldId="2147483481"/>
            <ac:spMk id="55" creationId="{00000000-0000-0000-0000-000000000000}"/>
          </ac:spMkLst>
        </pc:spChg>
        <pc:spChg chg="mod">
          <ac:chgData name="Siddhanth Chapade" userId="eae96376-e2d1-48ea-b6fb-6bd0eab3ccf1" providerId="ADAL" clId="{549521C4-A7A6-4CD2-A2D7-AFFFDA4A24F9}" dt="2026-07-22T06:32:06.063" v="4166" actId="20577"/>
          <ac:spMkLst>
            <pc:docMk/>
            <pc:sldMk cId="0" sldId="2147483481"/>
            <ac:spMk id="62" creationId="{B2F3D73D-267E-238B-8C91-D576C62DA5E0}"/>
          </ac:spMkLst>
        </pc:spChg>
        <pc:spChg chg="mod">
          <ac:chgData name="Siddhanth Chapade" userId="eae96376-e2d1-48ea-b6fb-6bd0eab3ccf1" providerId="ADAL" clId="{549521C4-A7A6-4CD2-A2D7-AFFFDA4A24F9}" dt="2026-07-22T06:34:10.624" v="4258"/>
          <ac:spMkLst>
            <pc:docMk/>
            <pc:sldMk cId="0" sldId="2147483481"/>
            <ac:spMk id="64" creationId="{635A5C7F-7E46-09F5-46E1-E2758A40FDCD}"/>
          </ac:spMkLst>
        </pc:spChg>
      </pc:sldChg>
      <pc:sldChg chg="addSp modSp add del mod">
        <pc:chgData name="Siddhanth Chapade" userId="eae96376-e2d1-48ea-b6fb-6bd0eab3ccf1" providerId="ADAL" clId="{549521C4-A7A6-4CD2-A2D7-AFFFDA4A24F9}" dt="2026-07-22T07:01:01.562" v="4793" actId="47"/>
        <pc:sldMkLst>
          <pc:docMk/>
          <pc:sldMk cId="3270984900" sldId="2147483482"/>
        </pc:sldMkLst>
        <pc:spChg chg="add mod">
          <ac:chgData name="Siddhanth Chapade" userId="eae96376-e2d1-48ea-b6fb-6bd0eab3ccf1" providerId="ADAL" clId="{549521C4-A7A6-4CD2-A2D7-AFFFDA4A24F9}" dt="2026-07-22T07:00:48.868" v="4792" actId="14100"/>
          <ac:spMkLst>
            <pc:docMk/>
            <pc:sldMk cId="3270984900" sldId="2147483482"/>
            <ac:spMk id="5" creationId="{CD3C7450-A924-4AE7-7618-A54745F3B264}"/>
          </ac:spMkLst>
        </pc:spChg>
        <pc:spChg chg="mod">
          <ac:chgData name="Siddhanth Chapade" userId="eae96376-e2d1-48ea-b6fb-6bd0eab3ccf1" providerId="ADAL" clId="{549521C4-A7A6-4CD2-A2D7-AFFFDA4A24F9}" dt="2026-07-22T07:00:38.068" v="4789" actId="21"/>
          <ac:spMkLst>
            <pc:docMk/>
            <pc:sldMk cId="3270984900" sldId="2147483482"/>
            <ac:spMk id="20" creationId="{F6B97395-7584-4B41-8454-1A56650C4E91}"/>
          </ac:spMkLst>
        </pc:spChg>
      </pc:sldChg>
      <pc:sldChg chg="addSp delSp modSp add del mod setBg delAnim delDesignElem modShow">
        <pc:chgData name="Siddhanth Chapade" userId="eae96376-e2d1-48ea-b6fb-6bd0eab3ccf1" providerId="ADAL" clId="{549521C4-A7A6-4CD2-A2D7-AFFFDA4A24F9}" dt="2026-07-22T16:54:12.238" v="7983" actId="47"/>
        <pc:sldMkLst>
          <pc:docMk/>
          <pc:sldMk cId="3285004332" sldId="2147483483"/>
        </pc:sldMkLst>
        <pc:spChg chg="add mod">
          <ac:chgData name="Siddhanth Chapade" userId="eae96376-e2d1-48ea-b6fb-6bd0eab3ccf1" providerId="ADAL" clId="{549521C4-A7A6-4CD2-A2D7-AFFFDA4A24F9}" dt="2026-07-22T07:03:31.630" v="5078" actId="14100"/>
          <ac:spMkLst>
            <pc:docMk/>
            <pc:sldMk cId="3285004332" sldId="2147483483"/>
            <ac:spMk id="2" creationId="{051FDC3D-3E99-C48A-6534-C87C1BFD0FC3}"/>
          </ac:spMkLst>
        </pc:spChg>
        <pc:spChg chg="add del">
          <ac:chgData name="Siddhanth Chapade" userId="eae96376-e2d1-48ea-b6fb-6bd0eab3ccf1" providerId="ADAL" clId="{549521C4-A7A6-4CD2-A2D7-AFFFDA4A24F9}" dt="2026-07-22T13:25:43.209" v="6181" actId="22"/>
          <ac:spMkLst>
            <pc:docMk/>
            <pc:sldMk cId="3285004332" sldId="2147483483"/>
            <ac:spMk id="4" creationId="{AF2F0885-E4C7-5F29-CB6B-390BB8AF0485}"/>
          </ac:spMkLst>
        </pc:spChg>
        <pc:spChg chg="del">
          <ac:chgData name="Siddhanth Chapade" userId="eae96376-e2d1-48ea-b6fb-6bd0eab3ccf1" providerId="ADAL" clId="{549521C4-A7A6-4CD2-A2D7-AFFFDA4A24F9}" dt="2026-07-22T06:47:57.558" v="4672"/>
          <ac:spMkLst>
            <pc:docMk/>
            <pc:sldMk cId="3285004332" sldId="2147483483"/>
            <ac:spMk id="7" creationId="{259532E1-5058-B5B4-1C03-72715674A0BF}"/>
          </ac:spMkLst>
        </pc:spChg>
        <pc:spChg chg="mod">
          <ac:chgData name="Siddhanth Chapade" userId="eae96376-e2d1-48ea-b6fb-6bd0eab3ccf1" providerId="ADAL" clId="{549521C4-A7A6-4CD2-A2D7-AFFFDA4A24F9}" dt="2026-07-22T16:27:43.972" v="6916" actId="20577"/>
          <ac:spMkLst>
            <pc:docMk/>
            <pc:sldMk cId="3285004332" sldId="2147483483"/>
            <ac:spMk id="31" creationId="{D0E2B66D-94E1-0341-DA17-C929AF22760C}"/>
          </ac:spMkLst>
        </pc:spChg>
        <pc:spChg chg="del mod">
          <ac:chgData name="Siddhanth Chapade" userId="eae96376-e2d1-48ea-b6fb-6bd0eab3ccf1" providerId="ADAL" clId="{549521C4-A7A6-4CD2-A2D7-AFFFDA4A24F9}" dt="2026-07-22T16:27:48.993" v="6918" actId="478"/>
          <ac:spMkLst>
            <pc:docMk/>
            <pc:sldMk cId="3285004332" sldId="2147483483"/>
            <ac:spMk id="32" creationId="{9D4EFF06-B1BF-FF93-D56E-60E776EBEA0E}"/>
          </ac:spMkLst>
        </pc:spChg>
        <pc:spChg chg="mod">
          <ac:chgData name="Siddhanth Chapade" userId="eae96376-e2d1-48ea-b6fb-6bd0eab3ccf1" providerId="ADAL" clId="{549521C4-A7A6-4CD2-A2D7-AFFFDA4A24F9}" dt="2026-07-22T07:02:23.338" v="4977" actId="20577"/>
          <ac:spMkLst>
            <pc:docMk/>
            <pc:sldMk cId="3285004332" sldId="2147483483"/>
            <ac:spMk id="33" creationId="{A9EA17DC-C94F-9E3C-EC77-2ECDFCF8D5AC}"/>
          </ac:spMkLst>
        </pc:spChg>
        <pc:spChg chg="mod">
          <ac:chgData name="Siddhanth Chapade" userId="eae96376-e2d1-48ea-b6fb-6bd0eab3ccf1" providerId="ADAL" clId="{549521C4-A7A6-4CD2-A2D7-AFFFDA4A24F9}" dt="2026-07-22T07:03:46.767" v="5082" actId="14100"/>
          <ac:spMkLst>
            <pc:docMk/>
            <pc:sldMk cId="3285004332" sldId="2147483483"/>
            <ac:spMk id="34" creationId="{747A144C-DF62-8531-137C-48388380A825}"/>
          </ac:spMkLst>
        </pc:spChg>
        <pc:spChg chg="del mod">
          <ac:chgData name="Siddhanth Chapade" userId="eae96376-e2d1-48ea-b6fb-6bd0eab3ccf1" providerId="ADAL" clId="{549521C4-A7A6-4CD2-A2D7-AFFFDA4A24F9}" dt="2026-07-22T07:03:11.029" v="5072" actId="478"/>
          <ac:spMkLst>
            <pc:docMk/>
            <pc:sldMk cId="3285004332" sldId="2147483483"/>
            <ac:spMk id="35" creationId="{4BD87ACE-482E-8AD5-78A0-D8D1DEE5DEC2}"/>
          </ac:spMkLst>
        </pc:spChg>
        <pc:spChg chg="mod">
          <ac:chgData name="Siddhanth Chapade" userId="eae96376-e2d1-48ea-b6fb-6bd0eab3ccf1" providerId="ADAL" clId="{549521C4-A7A6-4CD2-A2D7-AFFFDA4A24F9}" dt="2026-07-22T07:02:33.488" v="4988" actId="20577"/>
          <ac:spMkLst>
            <pc:docMk/>
            <pc:sldMk cId="3285004332" sldId="2147483483"/>
            <ac:spMk id="37" creationId="{182FC266-1396-46F6-9862-540BF1819044}"/>
          </ac:spMkLst>
        </pc:spChg>
        <pc:spChg chg="mod">
          <ac:chgData name="Siddhanth Chapade" userId="eae96376-e2d1-48ea-b6fb-6bd0eab3ccf1" providerId="ADAL" clId="{549521C4-A7A6-4CD2-A2D7-AFFFDA4A24F9}" dt="2026-07-22T07:02:53.705" v="5037" actId="20577"/>
          <ac:spMkLst>
            <pc:docMk/>
            <pc:sldMk cId="3285004332" sldId="2147483483"/>
            <ac:spMk id="39" creationId="{CFEABAB8-DA4F-6619-A8C5-47C9234BF05A}"/>
          </ac:spMkLst>
        </pc:spChg>
        <pc:spChg chg="mod">
          <ac:chgData name="Siddhanth Chapade" userId="eae96376-e2d1-48ea-b6fb-6bd0eab3ccf1" providerId="ADAL" clId="{549521C4-A7A6-4CD2-A2D7-AFFFDA4A24F9}" dt="2026-07-22T07:03:04.994" v="5070" actId="20577"/>
          <ac:spMkLst>
            <pc:docMk/>
            <pc:sldMk cId="3285004332" sldId="2147483483"/>
            <ac:spMk id="40" creationId="{E4C78AF9-3F18-226A-578D-C7D1B79EE24A}"/>
          </ac:spMkLst>
        </pc:spChg>
        <pc:picChg chg="del mod">
          <ac:chgData name="Siddhanth Chapade" userId="eae96376-e2d1-48ea-b6fb-6bd0eab3ccf1" providerId="ADAL" clId="{549521C4-A7A6-4CD2-A2D7-AFFFDA4A24F9}" dt="2026-07-22T16:27:51.901" v="6919" actId="478"/>
          <ac:picMkLst>
            <pc:docMk/>
            <pc:sldMk cId="3285004332" sldId="2147483483"/>
            <ac:picMk id="19" creationId="{A64C3FFE-ACE9-5409-DF52-69DAD0FB4BB5}"/>
          </ac:picMkLst>
        </pc:picChg>
        <pc:picChg chg="add del mod">
          <ac:chgData name="Siddhanth Chapade" userId="eae96376-e2d1-48ea-b6fb-6bd0eab3ccf1" providerId="ADAL" clId="{549521C4-A7A6-4CD2-A2D7-AFFFDA4A24F9}" dt="2026-07-22T16:28:06.086" v="6925" actId="14100"/>
          <ac:picMkLst>
            <pc:docMk/>
            <pc:sldMk cId="3285004332" sldId="2147483483"/>
            <ac:picMk id="38" creationId="{611BDA2F-6118-18B5-91EB-2DC3E3D69439}"/>
          </ac:picMkLst>
        </pc:picChg>
      </pc:sldChg>
      <pc:sldChg chg="modSp add del mod ord">
        <pc:chgData name="Siddhanth Chapade" userId="eae96376-e2d1-48ea-b6fb-6bd0eab3ccf1" providerId="ADAL" clId="{549521C4-A7A6-4CD2-A2D7-AFFFDA4A24F9}" dt="2026-07-22T16:49:46.810" v="7788" actId="47"/>
        <pc:sldMkLst>
          <pc:docMk/>
          <pc:sldMk cId="2137805404" sldId="2147483484"/>
        </pc:sldMkLst>
        <pc:spChg chg="mod">
          <ac:chgData name="Siddhanth Chapade" userId="eae96376-e2d1-48ea-b6fb-6bd0eab3ccf1" providerId="ADAL" clId="{549521C4-A7A6-4CD2-A2D7-AFFFDA4A24F9}" dt="2026-07-22T13:37:52.113" v="6245" actId="6549"/>
          <ac:spMkLst>
            <pc:docMk/>
            <pc:sldMk cId="2137805404" sldId="2147483484"/>
            <ac:spMk id="4" creationId="{DEB821F6-9A84-92F4-87AA-5FC4C88D7316}"/>
          </ac:spMkLst>
        </pc:spChg>
        <pc:grpChg chg="mod">
          <ac:chgData name="Siddhanth Chapade" userId="eae96376-e2d1-48ea-b6fb-6bd0eab3ccf1" providerId="ADAL" clId="{549521C4-A7A6-4CD2-A2D7-AFFFDA4A24F9}" dt="2026-07-22T16:49:42.479" v="7787" actId="1076"/>
          <ac:grpSpMkLst>
            <pc:docMk/>
            <pc:sldMk cId="2137805404" sldId="2147483484"/>
            <ac:grpSpMk id="38" creationId="{2CC68FA0-4819-93FB-F55B-57945AD5FDEF}"/>
          </ac:grpSpMkLst>
        </pc:grpChg>
      </pc:sldChg>
      <pc:sldChg chg="addSp delSp modSp add mod ord">
        <pc:chgData name="Siddhanth Chapade" userId="eae96376-e2d1-48ea-b6fb-6bd0eab3ccf1" providerId="ADAL" clId="{549521C4-A7A6-4CD2-A2D7-AFFFDA4A24F9}" dt="2026-07-22T16:55:27.664" v="7997"/>
        <pc:sldMkLst>
          <pc:docMk/>
          <pc:sldMk cId="3362128726" sldId="2147483485"/>
        </pc:sldMkLst>
        <pc:spChg chg="add del">
          <ac:chgData name="Siddhanth Chapade" userId="eae96376-e2d1-48ea-b6fb-6bd0eab3ccf1" providerId="ADAL" clId="{549521C4-A7A6-4CD2-A2D7-AFFFDA4A24F9}" dt="2026-07-22T16:39:26.502" v="7507" actId="22"/>
          <ac:spMkLst>
            <pc:docMk/>
            <pc:sldMk cId="3362128726" sldId="2147483485"/>
            <ac:spMk id="5" creationId="{4B6894F2-0840-3B2F-1249-7908B27CB2E5}"/>
          </ac:spMkLst>
        </pc:spChg>
        <pc:spChg chg="add del">
          <ac:chgData name="Siddhanth Chapade" userId="eae96376-e2d1-48ea-b6fb-6bd0eab3ccf1" providerId="ADAL" clId="{549521C4-A7A6-4CD2-A2D7-AFFFDA4A24F9}" dt="2026-07-22T16:40:24.729" v="7537" actId="22"/>
          <ac:spMkLst>
            <pc:docMk/>
            <pc:sldMk cId="3362128726" sldId="2147483485"/>
            <ac:spMk id="7" creationId="{E0BDECFE-BB0E-65A2-21D9-3AC174B72809}"/>
          </ac:spMkLst>
        </pc:spChg>
        <pc:spChg chg="add del">
          <ac:chgData name="Siddhanth Chapade" userId="eae96376-e2d1-48ea-b6fb-6bd0eab3ccf1" providerId="ADAL" clId="{549521C4-A7A6-4CD2-A2D7-AFFFDA4A24F9}" dt="2026-07-22T16:40:24.729" v="7537" actId="22"/>
          <ac:spMkLst>
            <pc:docMk/>
            <pc:sldMk cId="3362128726" sldId="2147483485"/>
            <ac:spMk id="9" creationId="{25A3A6F9-126F-9557-D6E5-B42392933EC6}"/>
          </ac:spMkLst>
        </pc:spChg>
        <pc:spChg chg="add del">
          <ac:chgData name="Siddhanth Chapade" userId="eae96376-e2d1-48ea-b6fb-6bd0eab3ccf1" providerId="ADAL" clId="{549521C4-A7A6-4CD2-A2D7-AFFFDA4A24F9}" dt="2026-07-22T16:40:29.098" v="7541" actId="22"/>
          <ac:spMkLst>
            <pc:docMk/>
            <pc:sldMk cId="3362128726" sldId="2147483485"/>
            <ac:spMk id="11" creationId="{B8141E6E-6DBE-49EC-B06B-D7F15E1534E6}"/>
          </ac:spMkLst>
        </pc:spChg>
        <pc:spChg chg="add del">
          <ac:chgData name="Siddhanth Chapade" userId="eae96376-e2d1-48ea-b6fb-6bd0eab3ccf1" providerId="ADAL" clId="{549521C4-A7A6-4CD2-A2D7-AFFFDA4A24F9}" dt="2026-07-22T16:40:29.098" v="7541" actId="22"/>
          <ac:spMkLst>
            <pc:docMk/>
            <pc:sldMk cId="3362128726" sldId="2147483485"/>
            <ac:spMk id="13" creationId="{718DAC04-9D7C-DCE9-CF77-8A745F35DA20}"/>
          </ac:spMkLst>
        </pc:spChg>
        <pc:spChg chg="add del">
          <ac:chgData name="Siddhanth Chapade" userId="eae96376-e2d1-48ea-b6fb-6bd0eab3ccf1" providerId="ADAL" clId="{549521C4-A7A6-4CD2-A2D7-AFFFDA4A24F9}" dt="2026-07-22T16:40:32.413" v="7545" actId="22"/>
          <ac:spMkLst>
            <pc:docMk/>
            <pc:sldMk cId="3362128726" sldId="2147483485"/>
            <ac:spMk id="15" creationId="{27A1BD2B-9873-7EB8-47F7-E5C32603FFBD}"/>
          </ac:spMkLst>
        </pc:spChg>
        <pc:spChg chg="add del">
          <ac:chgData name="Siddhanth Chapade" userId="eae96376-e2d1-48ea-b6fb-6bd0eab3ccf1" providerId="ADAL" clId="{549521C4-A7A6-4CD2-A2D7-AFFFDA4A24F9}" dt="2026-07-22T16:40:32.413" v="7545" actId="22"/>
          <ac:spMkLst>
            <pc:docMk/>
            <pc:sldMk cId="3362128726" sldId="2147483485"/>
            <ac:spMk id="17" creationId="{BB8E51A5-FC3B-95AC-D3B5-216437DE4A53}"/>
          </ac:spMkLst>
        </pc:spChg>
        <pc:spChg chg="add mod">
          <ac:chgData name="Siddhanth Chapade" userId="eae96376-e2d1-48ea-b6fb-6bd0eab3ccf1" providerId="ADAL" clId="{549521C4-A7A6-4CD2-A2D7-AFFFDA4A24F9}" dt="2026-07-22T16:41:38.911" v="7589" actId="20577"/>
          <ac:spMkLst>
            <pc:docMk/>
            <pc:sldMk cId="3362128726" sldId="2147483485"/>
            <ac:spMk id="19" creationId="{B4EEE157-8F61-A3A5-5829-FFAA0D381922}"/>
          </ac:spMkLst>
        </pc:spChg>
        <pc:spChg chg="add mod">
          <ac:chgData name="Siddhanth Chapade" userId="eae96376-e2d1-48ea-b6fb-6bd0eab3ccf1" providerId="ADAL" clId="{549521C4-A7A6-4CD2-A2D7-AFFFDA4A24F9}" dt="2026-07-22T16:40:39.617" v="7547" actId="1076"/>
          <ac:spMkLst>
            <pc:docMk/>
            <pc:sldMk cId="3362128726" sldId="2147483485"/>
            <ac:spMk id="21" creationId="{B9F9F597-2106-6252-FFC0-13491D7BD0F1}"/>
          </ac:spMkLst>
        </pc:spChg>
        <pc:spChg chg="add mod">
          <ac:chgData name="Siddhanth Chapade" userId="eae96376-e2d1-48ea-b6fb-6bd0eab3ccf1" providerId="ADAL" clId="{549521C4-A7A6-4CD2-A2D7-AFFFDA4A24F9}" dt="2026-07-22T16:40:42.956" v="7551"/>
          <ac:spMkLst>
            <pc:docMk/>
            <pc:sldMk cId="3362128726" sldId="2147483485"/>
            <ac:spMk id="22" creationId="{97A44478-B430-B95F-EDAF-336019C58D1E}"/>
          </ac:spMkLst>
        </pc:spChg>
        <pc:spChg chg="add mod">
          <ac:chgData name="Siddhanth Chapade" userId="eae96376-e2d1-48ea-b6fb-6bd0eab3ccf1" providerId="ADAL" clId="{549521C4-A7A6-4CD2-A2D7-AFFFDA4A24F9}" dt="2026-07-22T16:40:42.956" v="7551"/>
          <ac:spMkLst>
            <pc:docMk/>
            <pc:sldMk cId="3362128726" sldId="2147483485"/>
            <ac:spMk id="23" creationId="{3A694E2E-656B-F530-3A65-A12A665856AF}"/>
          </ac:spMkLst>
        </pc:spChg>
        <pc:spChg chg="add del">
          <ac:chgData name="Siddhanth Chapade" userId="eae96376-e2d1-48ea-b6fb-6bd0eab3ccf1" providerId="ADAL" clId="{549521C4-A7A6-4CD2-A2D7-AFFFDA4A24F9}" dt="2026-07-22T16:40:46.497" v="7555" actId="22"/>
          <ac:spMkLst>
            <pc:docMk/>
            <pc:sldMk cId="3362128726" sldId="2147483485"/>
            <ac:spMk id="25" creationId="{8D273537-2935-1BE7-A04F-830BB36D6EE7}"/>
          </ac:spMkLst>
        </pc:spChg>
        <pc:spChg chg="mod">
          <ac:chgData name="Siddhanth Chapade" userId="eae96376-e2d1-48ea-b6fb-6bd0eab3ccf1" providerId="ADAL" clId="{549521C4-A7A6-4CD2-A2D7-AFFFDA4A24F9}" dt="2026-07-22T09:50:15.365" v="6084" actId="20577"/>
          <ac:spMkLst>
            <pc:docMk/>
            <pc:sldMk cId="3362128726" sldId="2147483485"/>
            <ac:spMk id="27" creationId="{D8C020FA-6149-F061-1DE1-FC188BCF53FB}"/>
          </ac:spMkLst>
        </pc:spChg>
        <pc:spChg chg="mod">
          <ac:chgData name="Siddhanth Chapade" userId="eae96376-e2d1-48ea-b6fb-6bd0eab3ccf1" providerId="ADAL" clId="{549521C4-A7A6-4CD2-A2D7-AFFFDA4A24F9}" dt="2026-07-22T16:38:34.138" v="7468" actId="20577"/>
          <ac:spMkLst>
            <pc:docMk/>
            <pc:sldMk cId="3362128726" sldId="2147483485"/>
            <ac:spMk id="29" creationId="{FF6739E7-218C-7A41-95A7-6400DEBE7473}"/>
          </ac:spMkLst>
        </pc:spChg>
        <pc:spChg chg="add del">
          <ac:chgData name="Siddhanth Chapade" userId="eae96376-e2d1-48ea-b6fb-6bd0eab3ccf1" providerId="ADAL" clId="{549521C4-A7A6-4CD2-A2D7-AFFFDA4A24F9}" dt="2026-07-22T16:40:46.497" v="7555" actId="22"/>
          <ac:spMkLst>
            <pc:docMk/>
            <pc:sldMk cId="3362128726" sldId="2147483485"/>
            <ac:spMk id="33" creationId="{A49355BF-7EE1-4C79-6C6F-8E94370D56A3}"/>
          </ac:spMkLst>
        </pc:spChg>
        <pc:spChg chg="add del">
          <ac:chgData name="Siddhanth Chapade" userId="eae96376-e2d1-48ea-b6fb-6bd0eab3ccf1" providerId="ADAL" clId="{549521C4-A7A6-4CD2-A2D7-AFFFDA4A24F9}" dt="2026-07-22T16:40:49.565" v="7557" actId="22"/>
          <ac:spMkLst>
            <pc:docMk/>
            <pc:sldMk cId="3362128726" sldId="2147483485"/>
            <ac:spMk id="35" creationId="{E567943E-12A1-F2AA-0AB8-F95940BBA810}"/>
          </ac:spMkLst>
        </pc:spChg>
        <pc:spChg chg="del">
          <ac:chgData name="Siddhanth Chapade" userId="eae96376-e2d1-48ea-b6fb-6bd0eab3ccf1" providerId="ADAL" clId="{549521C4-A7A6-4CD2-A2D7-AFFFDA4A24F9}" dt="2026-07-22T16:40:19.647" v="7533" actId="478"/>
          <ac:spMkLst>
            <pc:docMk/>
            <pc:sldMk cId="3362128726" sldId="2147483485"/>
            <ac:spMk id="40" creationId="{EE40E7DE-E267-DE40-85D9-76DCACCF5933}"/>
          </ac:spMkLst>
        </pc:spChg>
        <pc:spChg chg="del">
          <ac:chgData name="Siddhanth Chapade" userId="eae96376-e2d1-48ea-b6fb-6bd0eab3ccf1" providerId="ADAL" clId="{549521C4-A7A6-4CD2-A2D7-AFFFDA4A24F9}" dt="2026-07-22T16:40:19.647" v="7533" actId="478"/>
          <ac:spMkLst>
            <pc:docMk/>
            <pc:sldMk cId="3362128726" sldId="2147483485"/>
            <ac:spMk id="41" creationId="{38F396B1-85AC-864B-85BA-8800B2B9EA77}"/>
          </ac:spMkLst>
        </pc:spChg>
        <pc:spChg chg="add del">
          <ac:chgData name="Siddhanth Chapade" userId="eae96376-e2d1-48ea-b6fb-6bd0eab3ccf1" providerId="ADAL" clId="{549521C4-A7A6-4CD2-A2D7-AFFFDA4A24F9}" dt="2026-07-22T16:40:49.565" v="7557" actId="22"/>
          <ac:spMkLst>
            <pc:docMk/>
            <pc:sldMk cId="3362128726" sldId="2147483485"/>
            <ac:spMk id="42" creationId="{A17501DE-4425-690A-F4CB-344C276B41E4}"/>
          </ac:spMkLst>
        </pc:spChg>
        <pc:spChg chg="mod">
          <ac:chgData name="Siddhanth Chapade" userId="eae96376-e2d1-48ea-b6fb-6bd0eab3ccf1" providerId="ADAL" clId="{549521C4-A7A6-4CD2-A2D7-AFFFDA4A24F9}" dt="2026-07-22T16:39:14.256" v="7505" actId="207"/>
          <ac:spMkLst>
            <pc:docMk/>
            <pc:sldMk cId="3362128726" sldId="2147483485"/>
            <ac:spMk id="44" creationId="{87006A4C-A648-6843-B654-455BF712E1D3}"/>
          </ac:spMkLst>
        </pc:spChg>
        <pc:spChg chg="mod">
          <ac:chgData name="Siddhanth Chapade" userId="eae96376-e2d1-48ea-b6fb-6bd0eab3ccf1" providerId="ADAL" clId="{549521C4-A7A6-4CD2-A2D7-AFFFDA4A24F9}" dt="2026-07-22T16:39:56.961" v="7528" actId="14100"/>
          <ac:spMkLst>
            <pc:docMk/>
            <pc:sldMk cId="3362128726" sldId="2147483485"/>
            <ac:spMk id="45" creationId="{92C16ED9-B983-C040-B1E7-04F007629351}"/>
          </ac:spMkLst>
        </pc:spChg>
        <pc:spChg chg="mod">
          <ac:chgData name="Siddhanth Chapade" userId="eae96376-e2d1-48ea-b6fb-6bd0eab3ccf1" providerId="ADAL" clId="{549521C4-A7A6-4CD2-A2D7-AFFFDA4A24F9}" dt="2026-07-22T16:40:07.774" v="7530" actId="6549"/>
          <ac:spMkLst>
            <pc:docMk/>
            <pc:sldMk cId="3362128726" sldId="2147483485"/>
            <ac:spMk id="49" creationId="{D7C4B8DA-8066-064C-8B23-6CA3A83C87A5}"/>
          </ac:spMkLst>
        </pc:spChg>
        <pc:spChg chg="mod">
          <ac:chgData name="Siddhanth Chapade" userId="eae96376-e2d1-48ea-b6fb-6bd0eab3ccf1" providerId="ADAL" clId="{549521C4-A7A6-4CD2-A2D7-AFFFDA4A24F9}" dt="2026-07-22T16:40:10.260" v="7531" actId="6549"/>
          <ac:spMkLst>
            <pc:docMk/>
            <pc:sldMk cId="3362128726" sldId="2147483485"/>
            <ac:spMk id="50" creationId="{38AB6A14-D747-FF4D-900A-E3D0D96C0254}"/>
          </ac:spMkLst>
        </pc:spChg>
        <pc:spChg chg="del">
          <ac:chgData name="Siddhanth Chapade" userId="eae96376-e2d1-48ea-b6fb-6bd0eab3ccf1" providerId="ADAL" clId="{549521C4-A7A6-4CD2-A2D7-AFFFDA4A24F9}" dt="2026-07-22T16:40:19.647" v="7533" actId="478"/>
          <ac:spMkLst>
            <pc:docMk/>
            <pc:sldMk cId="3362128726" sldId="2147483485"/>
            <ac:spMk id="54" creationId="{91DA8562-5684-2247-95FE-FF776E9D67AF}"/>
          </ac:spMkLst>
        </pc:spChg>
        <pc:spChg chg="del">
          <ac:chgData name="Siddhanth Chapade" userId="eae96376-e2d1-48ea-b6fb-6bd0eab3ccf1" providerId="ADAL" clId="{549521C4-A7A6-4CD2-A2D7-AFFFDA4A24F9}" dt="2026-07-22T16:40:19.647" v="7533" actId="478"/>
          <ac:spMkLst>
            <pc:docMk/>
            <pc:sldMk cId="3362128726" sldId="2147483485"/>
            <ac:spMk id="55" creationId="{4FAFC2BA-C033-CE47-AA2D-6C6E625125B0}"/>
          </ac:spMkLst>
        </pc:spChg>
        <pc:spChg chg="del">
          <ac:chgData name="Siddhanth Chapade" userId="eae96376-e2d1-48ea-b6fb-6bd0eab3ccf1" providerId="ADAL" clId="{549521C4-A7A6-4CD2-A2D7-AFFFDA4A24F9}" dt="2026-07-22T16:40:13.914" v="7532" actId="478"/>
          <ac:spMkLst>
            <pc:docMk/>
            <pc:sldMk cId="3362128726" sldId="2147483485"/>
            <ac:spMk id="59" creationId="{8AB99A5B-D7BC-584E-905F-234C89D8D5D0}"/>
          </ac:spMkLst>
        </pc:spChg>
        <pc:spChg chg="del">
          <ac:chgData name="Siddhanth Chapade" userId="eae96376-e2d1-48ea-b6fb-6bd0eab3ccf1" providerId="ADAL" clId="{549521C4-A7A6-4CD2-A2D7-AFFFDA4A24F9}" dt="2026-07-22T16:40:13.914" v="7532" actId="478"/>
          <ac:spMkLst>
            <pc:docMk/>
            <pc:sldMk cId="3362128726" sldId="2147483485"/>
            <ac:spMk id="60" creationId="{7B40DADE-0341-BE4D-B08A-09098E23AE33}"/>
          </ac:spMkLst>
        </pc:spChg>
        <pc:spChg chg="add del">
          <ac:chgData name="Siddhanth Chapade" userId="eae96376-e2d1-48ea-b6fb-6bd0eab3ccf1" providerId="ADAL" clId="{549521C4-A7A6-4CD2-A2D7-AFFFDA4A24F9}" dt="2026-07-22T16:40:54.515" v="7561" actId="22"/>
          <ac:spMkLst>
            <pc:docMk/>
            <pc:sldMk cId="3362128726" sldId="2147483485"/>
            <ac:spMk id="61" creationId="{70ABE867-6BB0-25D1-54D7-B968B3E3ABDC}"/>
          </ac:spMkLst>
        </pc:spChg>
        <pc:spChg chg="add del">
          <ac:chgData name="Siddhanth Chapade" userId="eae96376-e2d1-48ea-b6fb-6bd0eab3ccf1" providerId="ADAL" clId="{549521C4-A7A6-4CD2-A2D7-AFFFDA4A24F9}" dt="2026-07-22T16:40:54.515" v="7561" actId="22"/>
          <ac:spMkLst>
            <pc:docMk/>
            <pc:sldMk cId="3362128726" sldId="2147483485"/>
            <ac:spMk id="63" creationId="{C19E7527-7D04-0104-E0C3-53B17F2B8E76}"/>
          </ac:spMkLst>
        </pc:spChg>
        <pc:spChg chg="add mod">
          <ac:chgData name="Siddhanth Chapade" userId="eae96376-e2d1-48ea-b6fb-6bd0eab3ccf1" providerId="ADAL" clId="{549521C4-A7A6-4CD2-A2D7-AFFFDA4A24F9}" dt="2026-07-22T16:41:43.103" v="7591" actId="20577"/>
          <ac:spMkLst>
            <pc:docMk/>
            <pc:sldMk cId="3362128726" sldId="2147483485"/>
            <ac:spMk id="65" creationId="{2622FDDC-1655-E67A-6AED-0F3145E567DE}"/>
          </ac:spMkLst>
        </pc:spChg>
        <pc:spChg chg="add mod">
          <ac:chgData name="Siddhanth Chapade" userId="eae96376-e2d1-48ea-b6fb-6bd0eab3ccf1" providerId="ADAL" clId="{549521C4-A7A6-4CD2-A2D7-AFFFDA4A24F9}" dt="2026-07-22T16:41:01.627" v="7563" actId="1076"/>
          <ac:spMkLst>
            <pc:docMk/>
            <pc:sldMk cId="3362128726" sldId="2147483485"/>
            <ac:spMk id="67" creationId="{44148EBB-49EC-E498-510D-BF1840B5897E}"/>
          </ac:spMkLst>
        </pc:spChg>
        <pc:spChg chg="add mod">
          <ac:chgData name="Siddhanth Chapade" userId="eae96376-e2d1-48ea-b6fb-6bd0eab3ccf1" providerId="ADAL" clId="{549521C4-A7A6-4CD2-A2D7-AFFFDA4A24F9}" dt="2026-07-22T16:41:05.011" v="7567"/>
          <ac:spMkLst>
            <pc:docMk/>
            <pc:sldMk cId="3362128726" sldId="2147483485"/>
            <ac:spMk id="68" creationId="{290C1CE0-BBF5-B3BE-88B0-5C63B3B78805}"/>
          </ac:spMkLst>
        </pc:spChg>
        <pc:spChg chg="add mod">
          <ac:chgData name="Siddhanth Chapade" userId="eae96376-e2d1-48ea-b6fb-6bd0eab3ccf1" providerId="ADAL" clId="{549521C4-A7A6-4CD2-A2D7-AFFFDA4A24F9}" dt="2026-07-22T16:41:05.011" v="7567"/>
          <ac:spMkLst>
            <pc:docMk/>
            <pc:sldMk cId="3362128726" sldId="2147483485"/>
            <ac:spMk id="69" creationId="{AB38A825-F728-F0B6-EB06-38D16BFD3FCB}"/>
          </ac:spMkLst>
        </pc:spChg>
        <pc:spChg chg="mod">
          <ac:chgData name="Siddhanth Chapade" userId="eae96376-e2d1-48ea-b6fb-6bd0eab3ccf1" providerId="ADAL" clId="{549521C4-A7A6-4CD2-A2D7-AFFFDA4A24F9}" dt="2026-07-22T16:41:04.722" v="7566" actId="571"/>
          <ac:spMkLst>
            <pc:docMk/>
            <pc:sldMk cId="3362128726" sldId="2147483485"/>
            <ac:spMk id="71" creationId="{5B3EB0B4-DF8F-C522-B5C9-07A94BD4E41C}"/>
          </ac:spMkLst>
        </pc:spChg>
        <pc:spChg chg="mod">
          <ac:chgData name="Siddhanth Chapade" userId="eae96376-e2d1-48ea-b6fb-6bd0eab3ccf1" providerId="ADAL" clId="{549521C4-A7A6-4CD2-A2D7-AFFFDA4A24F9}" dt="2026-07-22T16:41:04.722" v="7566" actId="571"/>
          <ac:spMkLst>
            <pc:docMk/>
            <pc:sldMk cId="3362128726" sldId="2147483485"/>
            <ac:spMk id="72" creationId="{FAD218F9-851A-E67F-D1E0-AB9AF50FB330}"/>
          </ac:spMkLst>
        </pc:spChg>
        <pc:spChg chg="add del">
          <ac:chgData name="Siddhanth Chapade" userId="eae96376-e2d1-48ea-b6fb-6bd0eab3ccf1" providerId="ADAL" clId="{549521C4-A7A6-4CD2-A2D7-AFFFDA4A24F9}" dt="2026-07-22T16:41:09.176" v="7571" actId="22"/>
          <ac:spMkLst>
            <pc:docMk/>
            <pc:sldMk cId="3362128726" sldId="2147483485"/>
            <ac:spMk id="74" creationId="{C4888449-EE2B-4B6B-119B-DB6C09728ADE}"/>
          </ac:spMkLst>
        </pc:spChg>
        <pc:spChg chg="add del">
          <ac:chgData name="Siddhanth Chapade" userId="eae96376-e2d1-48ea-b6fb-6bd0eab3ccf1" providerId="ADAL" clId="{549521C4-A7A6-4CD2-A2D7-AFFFDA4A24F9}" dt="2026-07-22T16:41:09.176" v="7571" actId="22"/>
          <ac:spMkLst>
            <pc:docMk/>
            <pc:sldMk cId="3362128726" sldId="2147483485"/>
            <ac:spMk id="76" creationId="{AFCE4236-CF8C-4077-1F36-622F1E71CA7F}"/>
          </ac:spMkLst>
        </pc:spChg>
        <pc:spChg chg="mod">
          <ac:chgData name="Siddhanth Chapade" userId="eae96376-e2d1-48ea-b6fb-6bd0eab3ccf1" providerId="ADAL" clId="{549521C4-A7A6-4CD2-A2D7-AFFFDA4A24F9}" dt="2026-07-22T16:41:08.950" v="7570" actId="571"/>
          <ac:spMkLst>
            <pc:docMk/>
            <pc:sldMk cId="3362128726" sldId="2147483485"/>
            <ac:spMk id="78" creationId="{959250B4-DE91-DF3A-C944-25C67222BF54}"/>
          </ac:spMkLst>
        </pc:spChg>
        <pc:spChg chg="mod">
          <ac:chgData name="Siddhanth Chapade" userId="eae96376-e2d1-48ea-b6fb-6bd0eab3ccf1" providerId="ADAL" clId="{549521C4-A7A6-4CD2-A2D7-AFFFDA4A24F9}" dt="2026-07-22T16:41:08.950" v="7570" actId="571"/>
          <ac:spMkLst>
            <pc:docMk/>
            <pc:sldMk cId="3362128726" sldId="2147483485"/>
            <ac:spMk id="79" creationId="{20CCEA86-8B7F-4D7F-BEBE-1DC4D398CC94}"/>
          </ac:spMkLst>
        </pc:spChg>
        <pc:spChg chg="add mod">
          <ac:chgData name="Siddhanth Chapade" userId="eae96376-e2d1-48ea-b6fb-6bd0eab3ccf1" providerId="ADAL" clId="{549521C4-A7A6-4CD2-A2D7-AFFFDA4A24F9}" dt="2026-07-22T16:41:48.097" v="7595" actId="20577"/>
          <ac:spMkLst>
            <pc:docMk/>
            <pc:sldMk cId="3362128726" sldId="2147483485"/>
            <ac:spMk id="81" creationId="{7805E913-9AAC-A900-E0A8-939CBF40B178}"/>
          </ac:spMkLst>
        </pc:spChg>
        <pc:spChg chg="add mod">
          <ac:chgData name="Siddhanth Chapade" userId="eae96376-e2d1-48ea-b6fb-6bd0eab3ccf1" providerId="ADAL" clId="{549521C4-A7A6-4CD2-A2D7-AFFFDA4A24F9}" dt="2026-07-22T16:41:14.520" v="7573" actId="1076"/>
          <ac:spMkLst>
            <pc:docMk/>
            <pc:sldMk cId="3362128726" sldId="2147483485"/>
            <ac:spMk id="83" creationId="{F628DD44-21C2-21FA-84C7-440260B70780}"/>
          </ac:spMkLst>
        </pc:spChg>
        <pc:spChg chg="add mod">
          <ac:chgData name="Siddhanth Chapade" userId="eae96376-e2d1-48ea-b6fb-6bd0eab3ccf1" providerId="ADAL" clId="{549521C4-A7A6-4CD2-A2D7-AFFFDA4A24F9}" dt="2026-07-22T16:41:19.551" v="7577"/>
          <ac:spMkLst>
            <pc:docMk/>
            <pc:sldMk cId="3362128726" sldId="2147483485"/>
            <ac:spMk id="84" creationId="{50A4BB71-4990-4DCD-79D4-1E8BC3018789}"/>
          </ac:spMkLst>
        </pc:spChg>
        <pc:spChg chg="add mod">
          <ac:chgData name="Siddhanth Chapade" userId="eae96376-e2d1-48ea-b6fb-6bd0eab3ccf1" providerId="ADAL" clId="{549521C4-A7A6-4CD2-A2D7-AFFFDA4A24F9}" dt="2026-07-22T16:41:19.551" v="7577"/>
          <ac:spMkLst>
            <pc:docMk/>
            <pc:sldMk cId="3362128726" sldId="2147483485"/>
            <ac:spMk id="85" creationId="{C7DA9968-F28C-AD76-522A-643CC6313B35}"/>
          </ac:spMkLst>
        </pc:spChg>
        <pc:spChg chg="mod">
          <ac:chgData name="Siddhanth Chapade" userId="eae96376-e2d1-48ea-b6fb-6bd0eab3ccf1" providerId="ADAL" clId="{549521C4-A7A6-4CD2-A2D7-AFFFDA4A24F9}" dt="2026-07-22T16:41:17.350" v="7576" actId="571"/>
          <ac:spMkLst>
            <pc:docMk/>
            <pc:sldMk cId="3362128726" sldId="2147483485"/>
            <ac:spMk id="87" creationId="{20B3EE88-6AEE-7F76-A899-0C407C33559F}"/>
          </ac:spMkLst>
        </pc:spChg>
        <pc:spChg chg="mod">
          <ac:chgData name="Siddhanth Chapade" userId="eae96376-e2d1-48ea-b6fb-6bd0eab3ccf1" providerId="ADAL" clId="{549521C4-A7A6-4CD2-A2D7-AFFFDA4A24F9}" dt="2026-07-22T16:41:17.350" v="7576" actId="571"/>
          <ac:spMkLst>
            <pc:docMk/>
            <pc:sldMk cId="3362128726" sldId="2147483485"/>
            <ac:spMk id="88" creationId="{47A3A20B-10DD-7625-56F9-6189893C9F70}"/>
          </ac:spMkLst>
        </pc:spChg>
        <pc:spChg chg="add del">
          <ac:chgData name="Siddhanth Chapade" userId="eae96376-e2d1-48ea-b6fb-6bd0eab3ccf1" providerId="ADAL" clId="{549521C4-A7A6-4CD2-A2D7-AFFFDA4A24F9}" dt="2026-07-22T16:41:23.322" v="7581" actId="22"/>
          <ac:spMkLst>
            <pc:docMk/>
            <pc:sldMk cId="3362128726" sldId="2147483485"/>
            <ac:spMk id="90" creationId="{621C1CE5-1C15-D19B-C4B4-DE699505F808}"/>
          </ac:spMkLst>
        </pc:spChg>
        <pc:spChg chg="add del">
          <ac:chgData name="Siddhanth Chapade" userId="eae96376-e2d1-48ea-b6fb-6bd0eab3ccf1" providerId="ADAL" clId="{549521C4-A7A6-4CD2-A2D7-AFFFDA4A24F9}" dt="2026-07-22T16:41:23.322" v="7581" actId="22"/>
          <ac:spMkLst>
            <pc:docMk/>
            <pc:sldMk cId="3362128726" sldId="2147483485"/>
            <ac:spMk id="92" creationId="{05AAAFE0-84D2-31C9-5039-FD42B6B74F92}"/>
          </ac:spMkLst>
        </pc:spChg>
        <pc:spChg chg="mod">
          <ac:chgData name="Siddhanth Chapade" userId="eae96376-e2d1-48ea-b6fb-6bd0eab3ccf1" providerId="ADAL" clId="{549521C4-A7A6-4CD2-A2D7-AFFFDA4A24F9}" dt="2026-07-22T16:41:22.874" v="7580" actId="571"/>
          <ac:spMkLst>
            <pc:docMk/>
            <pc:sldMk cId="3362128726" sldId="2147483485"/>
            <ac:spMk id="94" creationId="{967649DB-546B-10CB-7B90-4D8D460CBEFA}"/>
          </ac:spMkLst>
        </pc:spChg>
        <pc:spChg chg="mod">
          <ac:chgData name="Siddhanth Chapade" userId="eae96376-e2d1-48ea-b6fb-6bd0eab3ccf1" providerId="ADAL" clId="{549521C4-A7A6-4CD2-A2D7-AFFFDA4A24F9}" dt="2026-07-22T16:41:22.874" v="7580" actId="571"/>
          <ac:spMkLst>
            <pc:docMk/>
            <pc:sldMk cId="3362128726" sldId="2147483485"/>
            <ac:spMk id="95" creationId="{D4030D65-9984-D358-4FB6-30E156161CFE}"/>
          </ac:spMkLst>
        </pc:spChg>
        <pc:spChg chg="add del">
          <ac:chgData name="Siddhanth Chapade" userId="eae96376-e2d1-48ea-b6fb-6bd0eab3ccf1" providerId="ADAL" clId="{549521C4-A7A6-4CD2-A2D7-AFFFDA4A24F9}" dt="2026-07-22T16:41:27.527" v="7585" actId="22"/>
          <ac:spMkLst>
            <pc:docMk/>
            <pc:sldMk cId="3362128726" sldId="2147483485"/>
            <ac:spMk id="97" creationId="{638B6EAF-379F-6429-2A6C-74D70DAD31EF}"/>
          </ac:spMkLst>
        </pc:spChg>
        <pc:spChg chg="add del">
          <ac:chgData name="Siddhanth Chapade" userId="eae96376-e2d1-48ea-b6fb-6bd0eab3ccf1" providerId="ADAL" clId="{549521C4-A7A6-4CD2-A2D7-AFFFDA4A24F9}" dt="2026-07-22T16:41:27.527" v="7585" actId="22"/>
          <ac:spMkLst>
            <pc:docMk/>
            <pc:sldMk cId="3362128726" sldId="2147483485"/>
            <ac:spMk id="99" creationId="{FFF091F4-A86A-BC68-21C9-F0DAE07B8A46}"/>
          </ac:spMkLst>
        </pc:spChg>
        <pc:spChg chg="mod">
          <ac:chgData name="Siddhanth Chapade" userId="eae96376-e2d1-48ea-b6fb-6bd0eab3ccf1" providerId="ADAL" clId="{549521C4-A7A6-4CD2-A2D7-AFFFDA4A24F9}" dt="2026-07-22T16:41:27.231" v="7584" actId="571"/>
          <ac:spMkLst>
            <pc:docMk/>
            <pc:sldMk cId="3362128726" sldId="2147483485"/>
            <ac:spMk id="101" creationId="{B26EED59-C837-7A4B-729F-9B65643038AD}"/>
          </ac:spMkLst>
        </pc:spChg>
        <pc:spChg chg="mod">
          <ac:chgData name="Siddhanth Chapade" userId="eae96376-e2d1-48ea-b6fb-6bd0eab3ccf1" providerId="ADAL" clId="{549521C4-A7A6-4CD2-A2D7-AFFFDA4A24F9}" dt="2026-07-22T16:41:27.231" v="7584" actId="571"/>
          <ac:spMkLst>
            <pc:docMk/>
            <pc:sldMk cId="3362128726" sldId="2147483485"/>
            <ac:spMk id="102" creationId="{CEA3419F-30AC-07E9-693F-BD0E30B70C18}"/>
          </ac:spMkLst>
        </pc:spChg>
        <pc:spChg chg="add mod">
          <ac:chgData name="Siddhanth Chapade" userId="eae96376-e2d1-48ea-b6fb-6bd0eab3ccf1" providerId="ADAL" clId="{549521C4-A7A6-4CD2-A2D7-AFFFDA4A24F9}" dt="2026-07-22T16:41:45.657" v="7593" actId="20577"/>
          <ac:spMkLst>
            <pc:docMk/>
            <pc:sldMk cId="3362128726" sldId="2147483485"/>
            <ac:spMk id="104" creationId="{B3E0446F-25F3-8AF6-6291-E7F3221C0DF8}"/>
          </ac:spMkLst>
        </pc:spChg>
        <pc:spChg chg="add mod">
          <ac:chgData name="Siddhanth Chapade" userId="eae96376-e2d1-48ea-b6fb-6bd0eab3ccf1" providerId="ADAL" clId="{549521C4-A7A6-4CD2-A2D7-AFFFDA4A24F9}" dt="2026-07-22T16:41:34.894" v="7587" actId="1076"/>
          <ac:spMkLst>
            <pc:docMk/>
            <pc:sldMk cId="3362128726" sldId="2147483485"/>
            <ac:spMk id="106" creationId="{3498BB32-E43D-E56F-603F-88482CCC9E32}"/>
          </ac:spMkLst>
        </pc:spChg>
        <pc:grpChg chg="mod">
          <ac:chgData name="Siddhanth Chapade" userId="eae96376-e2d1-48ea-b6fb-6bd0eab3ccf1" providerId="ADAL" clId="{549521C4-A7A6-4CD2-A2D7-AFFFDA4A24F9}" dt="2026-07-22T16:40:54.220" v="7560" actId="1076"/>
          <ac:grpSpMkLst>
            <pc:docMk/>
            <pc:sldMk cId="3362128726" sldId="2147483485"/>
            <ac:grpSpMk id="3" creationId="{574BD779-1435-0A46-9832-B4B344FBDF18}"/>
          </ac:grpSpMkLst>
        </pc:grpChg>
        <pc:grpChg chg="mod">
          <ac:chgData name="Siddhanth Chapade" userId="eae96376-e2d1-48ea-b6fb-6bd0eab3ccf1" providerId="ADAL" clId="{549521C4-A7A6-4CD2-A2D7-AFFFDA4A24F9}" dt="2026-07-22T16:40:42.560" v="7550" actId="1076"/>
          <ac:grpSpMkLst>
            <pc:docMk/>
            <pc:sldMk cId="3362128726" sldId="2147483485"/>
            <ac:grpSpMk id="46" creationId="{1C905E4D-1080-F644-879E-8EAFB129B4C1}"/>
          </ac:grpSpMkLst>
        </pc:grpChg>
        <pc:grpChg chg="add mod">
          <ac:chgData name="Siddhanth Chapade" userId="eae96376-e2d1-48ea-b6fb-6bd0eab3ccf1" providerId="ADAL" clId="{549521C4-A7A6-4CD2-A2D7-AFFFDA4A24F9}" dt="2026-07-22T16:41:04.722" v="7566" actId="571"/>
          <ac:grpSpMkLst>
            <pc:docMk/>
            <pc:sldMk cId="3362128726" sldId="2147483485"/>
            <ac:grpSpMk id="70" creationId="{BAC20FB0-F951-2A69-0E79-1E7F460E9954}"/>
          </ac:grpSpMkLst>
        </pc:grpChg>
        <pc:grpChg chg="add mod">
          <ac:chgData name="Siddhanth Chapade" userId="eae96376-e2d1-48ea-b6fb-6bd0eab3ccf1" providerId="ADAL" clId="{549521C4-A7A6-4CD2-A2D7-AFFFDA4A24F9}" dt="2026-07-22T16:41:08.950" v="7570" actId="571"/>
          <ac:grpSpMkLst>
            <pc:docMk/>
            <pc:sldMk cId="3362128726" sldId="2147483485"/>
            <ac:grpSpMk id="77" creationId="{033A7A18-FD54-F2E8-48D9-1910D25EF25A}"/>
          </ac:grpSpMkLst>
        </pc:grpChg>
        <pc:grpChg chg="add mod">
          <ac:chgData name="Siddhanth Chapade" userId="eae96376-e2d1-48ea-b6fb-6bd0eab3ccf1" providerId="ADAL" clId="{549521C4-A7A6-4CD2-A2D7-AFFFDA4A24F9}" dt="2026-07-22T16:41:17.350" v="7576" actId="571"/>
          <ac:grpSpMkLst>
            <pc:docMk/>
            <pc:sldMk cId="3362128726" sldId="2147483485"/>
            <ac:grpSpMk id="86" creationId="{D583768A-940B-FC5D-96FC-8BD3F3F79BF4}"/>
          </ac:grpSpMkLst>
        </pc:grpChg>
        <pc:grpChg chg="add mod">
          <ac:chgData name="Siddhanth Chapade" userId="eae96376-e2d1-48ea-b6fb-6bd0eab3ccf1" providerId="ADAL" clId="{549521C4-A7A6-4CD2-A2D7-AFFFDA4A24F9}" dt="2026-07-22T16:41:22.874" v="7580" actId="571"/>
          <ac:grpSpMkLst>
            <pc:docMk/>
            <pc:sldMk cId="3362128726" sldId="2147483485"/>
            <ac:grpSpMk id="93" creationId="{97EB3285-F829-7693-451B-3AF87CED32B1}"/>
          </ac:grpSpMkLst>
        </pc:grpChg>
        <pc:grpChg chg="add mod">
          <ac:chgData name="Siddhanth Chapade" userId="eae96376-e2d1-48ea-b6fb-6bd0eab3ccf1" providerId="ADAL" clId="{549521C4-A7A6-4CD2-A2D7-AFFFDA4A24F9}" dt="2026-07-22T16:41:27.231" v="7584" actId="571"/>
          <ac:grpSpMkLst>
            <pc:docMk/>
            <pc:sldMk cId="3362128726" sldId="2147483485"/>
            <ac:grpSpMk id="100" creationId="{B62A856A-4D99-3BAC-2F29-91AD5EB923A7}"/>
          </ac:grpSpMkLst>
        </pc:grpChg>
      </pc:sldChg>
      <pc:sldChg chg="addSp delSp modSp add mod ord">
        <pc:chgData name="Siddhanth Chapade" userId="eae96376-e2d1-48ea-b6fb-6bd0eab3ccf1" providerId="ADAL" clId="{549521C4-A7A6-4CD2-A2D7-AFFFDA4A24F9}" dt="2026-07-22T16:55:09.819" v="7993"/>
        <pc:sldMkLst>
          <pc:docMk/>
          <pc:sldMk cId="204808958" sldId="2147483486"/>
        </pc:sldMkLst>
        <pc:spChg chg="mod">
          <ac:chgData name="Siddhanth Chapade" userId="eae96376-e2d1-48ea-b6fb-6bd0eab3ccf1" providerId="ADAL" clId="{549521C4-A7A6-4CD2-A2D7-AFFFDA4A24F9}" dt="2026-07-22T08:59:06.686" v="5175" actId="20577"/>
          <ac:spMkLst>
            <pc:docMk/>
            <pc:sldMk cId="204808958" sldId="2147483486"/>
            <ac:spMk id="8" creationId="{B0027522-5ABA-EC42-897D-0FB6274DE4A7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9" creationId="{C2AEF4D5-E4C9-2AFF-7288-F1936E9064F2}"/>
          </ac:spMkLst>
        </pc:spChg>
        <pc:spChg chg="mod">
          <ac:chgData name="Siddhanth Chapade" userId="eae96376-e2d1-48ea-b6fb-6bd0eab3ccf1" providerId="ADAL" clId="{549521C4-A7A6-4CD2-A2D7-AFFFDA4A24F9}" dt="2026-07-22T08:59:13.103" v="5186" actId="20577"/>
          <ac:spMkLst>
            <pc:docMk/>
            <pc:sldMk cId="204808958" sldId="2147483486"/>
            <ac:spMk id="10" creationId="{8FEE4C0B-9282-AA23-E802-1CDC27C65025}"/>
          </ac:spMkLst>
        </pc:spChg>
        <pc:spChg chg="add mod">
          <ac:chgData name="Siddhanth Chapade" userId="eae96376-e2d1-48ea-b6fb-6bd0eab3ccf1" providerId="ADAL" clId="{549521C4-A7A6-4CD2-A2D7-AFFFDA4A24F9}" dt="2026-07-22T08:58:56.209" v="5160" actId="20577"/>
          <ac:spMkLst>
            <pc:docMk/>
            <pc:sldMk cId="204808958" sldId="2147483486"/>
            <ac:spMk id="12" creationId="{6376B23C-0B98-E208-24D4-76DB26B40B19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15" creationId="{6A6E7949-62F1-21F0-E60E-175C459DF88F}"/>
          </ac:spMkLst>
        </pc:spChg>
        <pc:spChg chg="add 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16" creationId="{FF2C871F-7841-8D4A-6EEA-A22711D99DF4}"/>
          </ac:spMkLst>
        </pc:spChg>
        <pc:spChg chg="mod">
          <ac:chgData name="Siddhanth Chapade" userId="eae96376-e2d1-48ea-b6fb-6bd0eab3ccf1" providerId="ADAL" clId="{549521C4-A7A6-4CD2-A2D7-AFFFDA4A24F9}" dt="2026-07-22T08:54:36.577" v="5137" actId="20577"/>
          <ac:spMkLst>
            <pc:docMk/>
            <pc:sldMk cId="204808958" sldId="2147483486"/>
            <ac:spMk id="20" creationId="{648FAEEE-4B15-BD54-9E67-43320217F308}"/>
          </ac:spMkLst>
        </pc:spChg>
        <pc:spChg chg="del">
          <ac:chgData name="Siddhanth Chapade" userId="eae96376-e2d1-48ea-b6fb-6bd0eab3ccf1" providerId="ADAL" clId="{549521C4-A7A6-4CD2-A2D7-AFFFDA4A24F9}" dt="2026-07-22T08:53:28.934" v="5112" actId="478"/>
          <ac:spMkLst>
            <pc:docMk/>
            <pc:sldMk cId="204808958" sldId="2147483486"/>
            <ac:spMk id="24" creationId="{9DC10C5F-EDCB-025F-95C5-99644D6698CC}"/>
          </ac:spMkLst>
        </pc:spChg>
        <pc:spChg chg="del">
          <ac:chgData name="Siddhanth Chapade" userId="eae96376-e2d1-48ea-b6fb-6bd0eab3ccf1" providerId="ADAL" clId="{549521C4-A7A6-4CD2-A2D7-AFFFDA4A24F9}" dt="2026-07-22T08:53:28.934" v="5112" actId="478"/>
          <ac:spMkLst>
            <pc:docMk/>
            <pc:sldMk cId="204808958" sldId="2147483486"/>
            <ac:spMk id="25" creationId="{9FF2AB8C-30FF-8751-0C90-0093521FBA45}"/>
          </ac:spMkLst>
        </pc:spChg>
        <pc:spChg chg="mod">
          <ac:chgData name="Siddhanth Chapade" userId="eae96376-e2d1-48ea-b6fb-6bd0eab3ccf1" providerId="ADAL" clId="{549521C4-A7A6-4CD2-A2D7-AFFFDA4A24F9}" dt="2026-07-22T08:54:40.752" v="5138"/>
          <ac:spMkLst>
            <pc:docMk/>
            <pc:sldMk cId="204808958" sldId="2147483486"/>
            <ac:spMk id="36" creationId="{49CB4505-0311-AF7D-C8C8-21262DA63AE6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37" creationId="{90D92606-7676-23F1-7D5A-983DBDC2786F}"/>
          </ac:spMkLst>
        </pc:spChg>
        <pc:spChg chg="mod">
          <ac:chgData name="Siddhanth Chapade" userId="eae96376-e2d1-48ea-b6fb-6bd0eab3ccf1" providerId="ADAL" clId="{549521C4-A7A6-4CD2-A2D7-AFFFDA4A24F9}" dt="2026-07-22T08:54:22.966" v="5129" actId="20577"/>
          <ac:spMkLst>
            <pc:docMk/>
            <pc:sldMk cId="204808958" sldId="2147483486"/>
            <ac:spMk id="39" creationId="{E7C275DC-F393-1245-32A6-57E85045BC31}"/>
          </ac:spMkLst>
        </pc:spChg>
        <pc:spChg chg="mod">
          <ac:chgData name="Siddhanth Chapade" userId="eae96376-e2d1-48ea-b6fb-6bd0eab3ccf1" providerId="ADAL" clId="{549521C4-A7A6-4CD2-A2D7-AFFFDA4A24F9}" dt="2026-07-22T08:54:59.648" v="5141" actId="1076"/>
          <ac:spMkLst>
            <pc:docMk/>
            <pc:sldMk cId="204808958" sldId="2147483486"/>
            <ac:spMk id="45" creationId="{61AC3D9B-AB5D-5093-5B3A-5C8A6DD86AE4}"/>
          </ac:spMkLst>
        </pc:spChg>
        <pc:spChg chg="add mod">
          <ac:chgData name="Siddhanth Chapade" userId="eae96376-e2d1-48ea-b6fb-6bd0eab3ccf1" providerId="ADAL" clId="{549521C4-A7A6-4CD2-A2D7-AFFFDA4A24F9}" dt="2026-07-22T08:54:03.629" v="5118"/>
          <ac:spMkLst>
            <pc:docMk/>
            <pc:sldMk cId="204808958" sldId="2147483486"/>
            <ac:spMk id="47" creationId="{A607D1D1-2EAA-BA4F-8067-9AF5FAB2A465}"/>
          </ac:spMkLst>
        </pc:spChg>
        <pc:spChg chg="mod">
          <ac:chgData name="Siddhanth Chapade" userId="eae96376-e2d1-48ea-b6fb-6bd0eab3ccf1" providerId="ADAL" clId="{549521C4-A7A6-4CD2-A2D7-AFFFDA4A24F9}" dt="2026-07-22T09:00:08.517" v="5283" actId="20577"/>
          <ac:spMkLst>
            <pc:docMk/>
            <pc:sldMk cId="204808958" sldId="2147483486"/>
            <ac:spMk id="52" creationId="{E1886661-A174-5287-670B-D333E36DA99F}"/>
          </ac:spMkLst>
        </pc:spChg>
        <pc:spChg chg="mod">
          <ac:chgData name="Siddhanth Chapade" userId="eae96376-e2d1-48ea-b6fb-6bd0eab3ccf1" providerId="ADAL" clId="{549521C4-A7A6-4CD2-A2D7-AFFFDA4A24F9}" dt="2026-07-22T09:00:32.573" v="5289" actId="20577"/>
          <ac:spMkLst>
            <pc:docMk/>
            <pc:sldMk cId="204808958" sldId="2147483486"/>
            <ac:spMk id="53" creationId="{2B6A5DF2-26A9-8047-1195-6745203997D1}"/>
          </ac:spMkLst>
        </pc:spChg>
        <pc:spChg chg="mod">
          <ac:chgData name="Siddhanth Chapade" userId="eae96376-e2d1-48ea-b6fb-6bd0eab3ccf1" providerId="ADAL" clId="{549521C4-A7A6-4CD2-A2D7-AFFFDA4A24F9}" dt="2026-07-22T09:00:36.892" v="5292" actId="20577"/>
          <ac:spMkLst>
            <pc:docMk/>
            <pc:sldMk cId="204808958" sldId="2147483486"/>
            <ac:spMk id="54" creationId="{65D551F5-0FF1-FE1C-21B8-9CC84E634A3A}"/>
          </ac:spMkLst>
        </pc:spChg>
        <pc:spChg chg="mod">
          <ac:chgData name="Siddhanth Chapade" userId="eae96376-e2d1-48ea-b6fb-6bd0eab3ccf1" providerId="ADAL" clId="{549521C4-A7A6-4CD2-A2D7-AFFFDA4A24F9}" dt="2026-07-22T09:00:41.594" v="5297" actId="20577"/>
          <ac:spMkLst>
            <pc:docMk/>
            <pc:sldMk cId="204808958" sldId="2147483486"/>
            <ac:spMk id="55" creationId="{0C54F783-1531-BD2E-1F64-1C0227A0432A}"/>
          </ac:spMkLst>
        </pc:spChg>
        <pc:spChg chg="mod">
          <ac:chgData name="Siddhanth Chapade" userId="eae96376-e2d1-48ea-b6fb-6bd0eab3ccf1" providerId="ADAL" clId="{549521C4-A7A6-4CD2-A2D7-AFFFDA4A24F9}" dt="2026-07-22T09:00:44.956" v="5298"/>
          <ac:spMkLst>
            <pc:docMk/>
            <pc:sldMk cId="204808958" sldId="2147483486"/>
            <ac:spMk id="59" creationId="{970D83C8-00F6-0F81-B19D-757BCD8A08B7}"/>
          </ac:spMkLst>
        </pc:spChg>
        <pc:spChg chg="mod">
          <ac:chgData name="Siddhanth Chapade" userId="eae96376-e2d1-48ea-b6fb-6bd0eab3ccf1" providerId="ADAL" clId="{549521C4-A7A6-4CD2-A2D7-AFFFDA4A24F9}" dt="2026-07-22T09:00:49.010" v="5301" actId="20577"/>
          <ac:spMkLst>
            <pc:docMk/>
            <pc:sldMk cId="204808958" sldId="2147483486"/>
            <ac:spMk id="60" creationId="{9E0343EB-14D8-8301-04A7-76135EBAF056}"/>
          </ac:spMkLst>
        </pc:spChg>
        <pc:spChg chg="mod">
          <ac:chgData name="Siddhanth Chapade" userId="eae96376-e2d1-48ea-b6fb-6bd0eab3ccf1" providerId="ADAL" clId="{549521C4-A7A6-4CD2-A2D7-AFFFDA4A24F9}" dt="2026-07-22T09:00:54.068" v="5306" actId="20577"/>
          <ac:spMkLst>
            <pc:docMk/>
            <pc:sldMk cId="204808958" sldId="2147483486"/>
            <ac:spMk id="61" creationId="{ECF9B52D-062D-1463-BA2F-0D9F680AB91A}"/>
          </ac:spMkLst>
        </pc:spChg>
        <pc:spChg chg="mod">
          <ac:chgData name="Siddhanth Chapade" userId="eae96376-e2d1-48ea-b6fb-6bd0eab3ccf1" providerId="ADAL" clId="{549521C4-A7A6-4CD2-A2D7-AFFFDA4A24F9}" dt="2026-07-22T09:01:34.383" v="5309" actId="20577"/>
          <ac:spMkLst>
            <pc:docMk/>
            <pc:sldMk cId="204808958" sldId="2147483486"/>
            <ac:spMk id="62" creationId="{A7A12103-2E7F-1DE5-9309-7F4227EE1585}"/>
          </ac:spMkLst>
        </pc:spChg>
        <pc:spChg chg="mod">
          <ac:chgData name="Siddhanth Chapade" userId="eae96376-e2d1-48ea-b6fb-6bd0eab3ccf1" providerId="ADAL" clId="{549521C4-A7A6-4CD2-A2D7-AFFFDA4A24F9}" dt="2026-07-22T08:53:31.027" v="5113" actId="6549"/>
          <ac:spMkLst>
            <pc:docMk/>
            <pc:sldMk cId="204808958" sldId="2147483486"/>
            <ac:spMk id="68" creationId="{4C5D3402-98E3-8EA3-3400-9A901BCB387B}"/>
          </ac:spMkLst>
        </pc:spChg>
        <pc:spChg chg="mod">
          <ac:chgData name="Siddhanth Chapade" userId="eae96376-e2d1-48ea-b6fb-6bd0eab3ccf1" providerId="ADAL" clId="{549521C4-A7A6-4CD2-A2D7-AFFFDA4A24F9}" dt="2026-07-22T08:54:03.629" v="5118"/>
          <ac:spMkLst>
            <pc:docMk/>
            <pc:sldMk cId="204808958" sldId="2147483486"/>
            <ac:spMk id="114" creationId="{E43FB4EB-C9CA-5677-A295-5DAF4AB89664}"/>
          </ac:spMkLst>
        </pc:spChg>
        <pc:spChg chg="mod">
          <ac:chgData name="Siddhanth Chapade" userId="eae96376-e2d1-48ea-b6fb-6bd0eab3ccf1" providerId="ADAL" clId="{549521C4-A7A6-4CD2-A2D7-AFFFDA4A24F9}" dt="2026-07-22T09:01:38.687" v="5310"/>
          <ac:spMkLst>
            <pc:docMk/>
            <pc:sldMk cId="204808958" sldId="2147483486"/>
            <ac:spMk id="120" creationId="{FD4E2251-CABF-4E21-9385-96A23CF502D2}"/>
          </ac:spMkLst>
        </pc:spChg>
        <pc:spChg chg="mod">
          <ac:chgData name="Siddhanth Chapade" userId="eae96376-e2d1-48ea-b6fb-6bd0eab3ccf1" providerId="ADAL" clId="{549521C4-A7A6-4CD2-A2D7-AFFFDA4A24F9}" dt="2026-07-22T09:01:42.477" v="5313" actId="20577"/>
          <ac:spMkLst>
            <pc:docMk/>
            <pc:sldMk cId="204808958" sldId="2147483486"/>
            <ac:spMk id="123" creationId="{E8DD4DE7-C268-E9FA-878D-92D71917D698}"/>
          </ac:spMkLst>
        </pc:spChg>
        <pc:spChg chg="mod">
          <ac:chgData name="Siddhanth Chapade" userId="eae96376-e2d1-48ea-b6fb-6bd0eab3ccf1" providerId="ADAL" clId="{549521C4-A7A6-4CD2-A2D7-AFFFDA4A24F9}" dt="2026-07-22T09:04:04.805" v="5329" actId="20577"/>
          <ac:spMkLst>
            <pc:docMk/>
            <pc:sldMk cId="204808958" sldId="2147483486"/>
            <ac:spMk id="124" creationId="{E8712198-A00D-55D8-AAE9-F03E5E17E532}"/>
          </ac:spMkLst>
        </pc:spChg>
        <pc:spChg chg="mod">
          <ac:chgData name="Siddhanth Chapade" userId="eae96376-e2d1-48ea-b6fb-6bd0eab3ccf1" providerId="ADAL" clId="{549521C4-A7A6-4CD2-A2D7-AFFFDA4A24F9}" dt="2026-07-22T09:04:08.816" v="5332" actId="20577"/>
          <ac:spMkLst>
            <pc:docMk/>
            <pc:sldMk cId="204808958" sldId="2147483486"/>
            <ac:spMk id="125" creationId="{A75972C1-D17E-C1C0-E3CF-1ADAF422B8E3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127" creationId="{B1F4952C-42C8-F0E5-D907-E5AD9A9D562A}"/>
          </ac:spMkLst>
        </pc:spChg>
        <pc:spChg chg="mod">
          <ac:chgData name="Siddhanth Chapade" userId="eae96376-e2d1-48ea-b6fb-6bd0eab3ccf1" providerId="ADAL" clId="{549521C4-A7A6-4CD2-A2D7-AFFFDA4A24F9}" dt="2026-07-22T09:03:58.888" v="5326" actId="20577"/>
          <ac:spMkLst>
            <pc:docMk/>
            <pc:sldMk cId="204808958" sldId="2147483486"/>
            <ac:spMk id="128" creationId="{149E18A6-BF2B-D179-E395-2266BB3E6E82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129" creationId="{59DEB575-CBB1-97CB-6555-6BAE59279A57}"/>
          </ac:spMkLst>
        </pc:spChg>
        <pc:spChg chg="mod">
          <ac:chgData name="Siddhanth Chapade" userId="eae96376-e2d1-48ea-b6fb-6bd0eab3ccf1" providerId="ADAL" clId="{549521C4-A7A6-4CD2-A2D7-AFFFDA4A24F9}" dt="2026-07-22T08:55:11.164" v="5145" actId="1076"/>
          <ac:spMkLst>
            <pc:docMk/>
            <pc:sldMk cId="204808958" sldId="2147483486"/>
            <ac:spMk id="133" creationId="{BDFB5328-C8CB-BE8F-8107-A4F1ABE70D58}"/>
          </ac:spMkLst>
        </pc:spChg>
        <pc:spChg chg="mod">
          <ac:chgData name="Siddhanth Chapade" userId="eae96376-e2d1-48ea-b6fb-6bd0eab3ccf1" providerId="ADAL" clId="{549521C4-A7A6-4CD2-A2D7-AFFFDA4A24F9}" dt="2026-07-22T08:54:09.388" v="5119" actId="1076"/>
          <ac:spMkLst>
            <pc:docMk/>
            <pc:sldMk cId="204808958" sldId="2147483486"/>
            <ac:spMk id="134" creationId="{361AD834-5A38-352A-76C8-1C473D8FF627}"/>
          </ac:spMkLst>
        </pc:spChg>
        <pc:spChg chg="mod">
          <ac:chgData name="Siddhanth Chapade" userId="eae96376-e2d1-48ea-b6fb-6bd0eab3ccf1" providerId="ADAL" clId="{549521C4-A7A6-4CD2-A2D7-AFFFDA4A24F9}" dt="2026-07-22T08:54:03.629" v="5118"/>
          <ac:spMkLst>
            <pc:docMk/>
            <pc:sldMk cId="204808958" sldId="2147483486"/>
            <ac:spMk id="137" creationId="{6751854A-EF3E-673A-B8DE-62D3EE63A714}"/>
          </ac:spMkLst>
        </pc:spChg>
        <pc:spChg chg="mod">
          <ac:chgData name="Siddhanth Chapade" userId="eae96376-e2d1-48ea-b6fb-6bd0eab3ccf1" providerId="ADAL" clId="{549521C4-A7A6-4CD2-A2D7-AFFFDA4A24F9}" dt="2026-07-22T09:04:12.414" v="5335" actId="20577"/>
          <ac:spMkLst>
            <pc:docMk/>
            <pc:sldMk cId="204808958" sldId="2147483486"/>
            <ac:spMk id="138" creationId="{B15343BF-C0BB-9607-C489-288BB52DAAD0}"/>
          </ac:spMkLst>
        </pc:spChg>
        <pc:spChg chg="mod">
          <ac:chgData name="Siddhanth Chapade" userId="eae96376-e2d1-48ea-b6fb-6bd0eab3ccf1" providerId="ADAL" clId="{549521C4-A7A6-4CD2-A2D7-AFFFDA4A24F9}" dt="2026-07-22T09:04:16.443" v="5338" actId="20577"/>
          <ac:spMkLst>
            <pc:docMk/>
            <pc:sldMk cId="204808958" sldId="2147483486"/>
            <ac:spMk id="139" creationId="{BF8DF45B-59EE-56DF-33D3-87BB9CD65168}"/>
          </ac:spMkLst>
        </pc:spChg>
        <pc:spChg chg="mod">
          <ac:chgData name="Siddhanth Chapade" userId="eae96376-e2d1-48ea-b6fb-6bd0eab3ccf1" providerId="ADAL" clId="{549521C4-A7A6-4CD2-A2D7-AFFFDA4A24F9}" dt="2026-07-22T09:04:19.454" v="5341" actId="20577"/>
          <ac:spMkLst>
            <pc:docMk/>
            <pc:sldMk cId="204808958" sldId="2147483486"/>
            <ac:spMk id="140" creationId="{277BAFF7-2175-3917-7FDB-3303DC9B0402}"/>
          </ac:spMkLst>
        </pc:spChg>
        <pc:spChg chg="mod">
          <ac:chgData name="Siddhanth Chapade" userId="eae96376-e2d1-48ea-b6fb-6bd0eab3ccf1" providerId="ADAL" clId="{549521C4-A7A6-4CD2-A2D7-AFFFDA4A24F9}" dt="2026-07-22T09:04:22.580" v="5344" actId="20577"/>
          <ac:spMkLst>
            <pc:docMk/>
            <pc:sldMk cId="204808958" sldId="2147483486"/>
            <ac:spMk id="141" creationId="{93C881BF-A7D2-2E8C-722C-31DE47BD56A9}"/>
          </ac:spMkLst>
        </pc:spChg>
        <pc:spChg chg="mod">
          <ac:chgData name="Siddhanth Chapade" userId="eae96376-e2d1-48ea-b6fb-6bd0eab3ccf1" providerId="ADAL" clId="{549521C4-A7A6-4CD2-A2D7-AFFFDA4A24F9}" dt="2026-07-22T09:04:32.368" v="5352" actId="20577"/>
          <ac:spMkLst>
            <pc:docMk/>
            <pc:sldMk cId="204808958" sldId="2147483486"/>
            <ac:spMk id="142" creationId="{E2690F8F-C93D-15A6-924E-57D006C541C7}"/>
          </ac:spMkLst>
        </pc:s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23" creationId="{EEDE0CE2-9AA6-CCC4-BD82-4CCE563EE948}"/>
          </ac:grpSpMkLst>
        </pc:grpChg>
        <pc:grpChg chg="del mod">
          <ac:chgData name="Siddhanth Chapade" userId="eae96376-e2d1-48ea-b6fb-6bd0eab3ccf1" providerId="ADAL" clId="{549521C4-A7A6-4CD2-A2D7-AFFFDA4A24F9}" dt="2026-07-22T08:53:34.919" v="5115" actId="478"/>
          <ac:grpSpMkLst>
            <pc:docMk/>
            <pc:sldMk cId="204808958" sldId="2147483486"/>
            <ac:grpSpMk id="69" creationId="{C87998D4-DB22-81E4-6DE7-791B227074E5}"/>
          </ac:grpSpMkLst>
        </pc:gr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70" creationId="{70D5054E-9D42-ECE8-4FBC-4F00BAD5B3F2}"/>
          </ac:grpSpMkLst>
        </pc:gr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78" creationId="{C9F9348D-3469-8952-C80F-839FA7EF5A7F}"/>
          </ac:grpSpMkLst>
        </pc:grpChg>
        <pc:grpChg chg="del">
          <ac:chgData name="Siddhanth Chapade" userId="eae96376-e2d1-48ea-b6fb-6bd0eab3ccf1" providerId="ADAL" clId="{549521C4-A7A6-4CD2-A2D7-AFFFDA4A24F9}" dt="2026-07-22T08:53:37.684" v="5116" actId="478"/>
          <ac:grpSpMkLst>
            <pc:docMk/>
            <pc:sldMk cId="204808958" sldId="2147483486"/>
            <ac:grpSpMk id="86" creationId="{F99C5367-37E9-1D62-5A81-2FADF2309E00}"/>
          </ac:grpSpMkLst>
        </pc:gr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94" creationId="{4078F178-80C0-219C-9F9B-BBC447EB1AB1}"/>
          </ac:grpSpMkLst>
        </pc:gr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102" creationId="{A6D036F2-942F-95AB-5818-E48BA5FC5A7F}"/>
          </ac:grpSpMkLst>
        </pc:grpChg>
        <pc:grpChg chg="del">
          <ac:chgData name="Siddhanth Chapade" userId="eae96376-e2d1-48ea-b6fb-6bd0eab3ccf1" providerId="ADAL" clId="{549521C4-A7A6-4CD2-A2D7-AFFFDA4A24F9}" dt="2026-07-22T08:53:28.934" v="5112" actId="478"/>
          <ac:grpSpMkLst>
            <pc:docMk/>
            <pc:sldMk cId="204808958" sldId="2147483486"/>
            <ac:grpSpMk id="122" creationId="{6047C18F-17DD-5C3B-0940-F6D95A067629}"/>
          </ac:grpSpMkLst>
        </pc:grpChg>
        <pc:grpChg chg="mod">
          <ac:chgData name="Siddhanth Chapade" userId="eae96376-e2d1-48ea-b6fb-6bd0eab3ccf1" providerId="ADAL" clId="{549521C4-A7A6-4CD2-A2D7-AFFFDA4A24F9}" dt="2026-07-22T08:55:07.030" v="5144" actId="1076"/>
          <ac:grpSpMkLst>
            <pc:docMk/>
            <pc:sldMk cId="204808958" sldId="2147483486"/>
            <ac:grpSpMk id="130" creationId="{66DEB586-C30B-525B-C060-3D1CBC430003}"/>
          </ac:grpSpMkLst>
        </pc:grpChg>
      </pc:sldChg>
      <pc:sldChg chg="add del">
        <pc:chgData name="Siddhanth Chapade" userId="eae96376-e2d1-48ea-b6fb-6bd0eab3ccf1" providerId="ADAL" clId="{549521C4-A7A6-4CD2-A2D7-AFFFDA4A24F9}" dt="2026-07-22T06:52:50.182" v="4681"/>
        <pc:sldMkLst>
          <pc:docMk/>
          <pc:sldMk cId="2603617138" sldId="2147483486"/>
        </pc:sldMkLst>
      </pc:sldChg>
      <pc:sldChg chg="addSp delSp modSp add del mod">
        <pc:chgData name="Siddhanth Chapade" userId="eae96376-e2d1-48ea-b6fb-6bd0eab3ccf1" providerId="ADAL" clId="{549521C4-A7A6-4CD2-A2D7-AFFFDA4A24F9}" dt="2026-07-22T13:35:32.978" v="6233" actId="47"/>
        <pc:sldMkLst>
          <pc:docMk/>
          <pc:sldMk cId="848282875" sldId="2147483487"/>
        </pc:sldMkLst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9" creationId="{6D642DBB-7716-4DB2-36F1-4B839CC7B8A9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1" creationId="{B1FC6970-9D8D-9381-6073-C9457D3F08EE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2" creationId="{BC56BB03-377E-1BB0-9217-8EBB9386DB7B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5" creationId="{10C4E23D-599C-B092-C383-5433E2EB1EFA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6" creationId="{8A5A7D51-E9F4-0FDB-2B23-65E77EA27746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24" creationId="{B9A34861-88FA-DC6C-2D60-D101F738F18A}"/>
          </ac:spMkLst>
        </pc:spChg>
        <pc:spChg chg="mod">
          <ac:chgData name="Siddhanth Chapade" userId="eae96376-e2d1-48ea-b6fb-6bd0eab3ccf1" providerId="ADAL" clId="{549521C4-A7A6-4CD2-A2D7-AFFFDA4A24F9}" dt="2026-07-22T09:07:05.731" v="5408" actId="20577"/>
          <ac:spMkLst>
            <pc:docMk/>
            <pc:sldMk cId="848282875" sldId="2147483487"/>
            <ac:spMk id="32" creationId="{CEB95B81-2B81-813D-E6EB-564AF4674CD5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36" creationId="{F416CCCB-0393-E798-38C8-65733D46180A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40" creationId="{15ABE2B1-910E-B96E-008F-10A68574CE68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47" creationId="{BBF9FD11-6398-E334-0BA3-1FA5793A6F1B}"/>
          </ac:spMkLst>
        </pc:spChg>
        <pc:spChg chg="mod">
          <ac:chgData name="Siddhanth Chapade" userId="eae96376-e2d1-48ea-b6fb-6bd0eab3ccf1" providerId="ADAL" clId="{549521C4-A7A6-4CD2-A2D7-AFFFDA4A24F9}" dt="2026-07-22T09:07:43.277" v="5472" actId="20577"/>
          <ac:spMkLst>
            <pc:docMk/>
            <pc:sldMk cId="848282875" sldId="2147483487"/>
            <ac:spMk id="65" creationId="{FD4EA42F-8D26-5EA4-3ED7-42A7643C26F7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73" creationId="{76F56662-8B8E-304D-F8D2-72B53A4EF161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75" creationId="{BB9D57E7-FFD6-C725-5C84-18AE5B1C0A6A}"/>
          </ac:spMkLst>
        </pc:spChg>
        <pc:spChg chg="mod">
          <ac:chgData name="Siddhanth Chapade" userId="eae96376-e2d1-48ea-b6fb-6bd0eab3ccf1" providerId="ADAL" clId="{549521C4-A7A6-4CD2-A2D7-AFFFDA4A24F9}" dt="2026-07-22T09:07:00.676" v="5401" actId="20577"/>
          <ac:spMkLst>
            <pc:docMk/>
            <pc:sldMk cId="848282875" sldId="2147483487"/>
            <ac:spMk id="77" creationId="{4EBC7F1C-BFCA-66D5-62CD-F548D3F393EE}"/>
          </ac:spMkLst>
        </pc:spChg>
        <pc:spChg chg="mod">
          <ac:chgData name="Siddhanth Chapade" userId="eae96376-e2d1-48ea-b6fb-6bd0eab3ccf1" providerId="ADAL" clId="{549521C4-A7A6-4CD2-A2D7-AFFFDA4A24F9}" dt="2026-07-22T09:07:37.391" v="5459" actId="20577"/>
          <ac:spMkLst>
            <pc:docMk/>
            <pc:sldMk cId="848282875" sldId="2147483487"/>
            <ac:spMk id="79" creationId="{27985A72-BE5B-539B-C691-FFD25F390C56}"/>
          </ac:spMkLst>
        </pc:spChg>
        <pc:spChg chg="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87" creationId="{053E61FF-96C0-8EAC-527E-51592DF9CF5E}"/>
          </ac:spMkLst>
        </pc:spChg>
        <pc:spChg chg="add mod">
          <ac:chgData name="Siddhanth Chapade" userId="eae96376-e2d1-48ea-b6fb-6bd0eab3ccf1" providerId="ADAL" clId="{549521C4-A7A6-4CD2-A2D7-AFFFDA4A24F9}" dt="2026-07-22T09:07:09.970" v="5415" actId="20577"/>
          <ac:spMkLst>
            <pc:docMk/>
            <pc:sldMk cId="848282875" sldId="2147483487"/>
            <ac:spMk id="91" creationId="{9BEEF755-BAB0-0788-BA9B-7A46813C64B2}"/>
          </ac:spMkLst>
        </pc:spChg>
        <pc:spChg chg="mod">
          <ac:chgData name="Siddhanth Chapade" userId="eae96376-e2d1-48ea-b6fb-6bd0eab3ccf1" providerId="ADAL" clId="{549521C4-A7A6-4CD2-A2D7-AFFFDA4A24F9}" dt="2026-07-22T09:07:48.990" v="5485" actId="20577"/>
          <ac:spMkLst>
            <pc:docMk/>
            <pc:sldMk cId="848282875" sldId="2147483487"/>
            <ac:spMk id="93" creationId="{67AEC48A-E6EA-3537-7DCF-FAD692B5705C}"/>
          </ac:spMkLst>
        </pc:spChg>
        <pc:spChg chg="mod">
          <ac:chgData name="Siddhanth Chapade" userId="eae96376-e2d1-48ea-b6fb-6bd0eab3ccf1" providerId="ADAL" clId="{549521C4-A7A6-4CD2-A2D7-AFFFDA4A24F9}" dt="2026-07-22T09:07:18.277" v="5438" actId="20577"/>
          <ac:spMkLst>
            <pc:docMk/>
            <pc:sldMk cId="848282875" sldId="2147483487"/>
            <ac:spMk id="101" creationId="{BECAB01D-FF06-051E-A764-195D29DBB68F}"/>
          </ac:spMkLst>
        </pc:spChg>
        <pc:spChg chg="add mod">
          <ac:chgData name="Siddhanth Chapade" userId="eae96376-e2d1-48ea-b6fb-6bd0eab3ccf1" providerId="ADAL" clId="{549521C4-A7A6-4CD2-A2D7-AFFFDA4A24F9}" dt="2026-07-22T09:07:53.447" v="5496" actId="20577"/>
          <ac:spMkLst>
            <pc:docMk/>
            <pc:sldMk cId="848282875" sldId="2147483487"/>
            <ac:spMk id="103" creationId="{561C9A76-2825-E794-180D-4F42AE0ABF5D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105" creationId="{AEB0AC65-74F4-B9CB-5593-B777AAE6A3A6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109" creationId="{5350A8DC-81E3-4BC1-B547-300B0AEAC018}"/>
          </ac:spMkLst>
        </pc:spChg>
        <pc:spChg chg="mod">
          <ac:chgData name="Siddhanth Chapade" userId="eae96376-e2d1-48ea-b6fb-6bd0eab3ccf1" providerId="ADAL" clId="{549521C4-A7A6-4CD2-A2D7-AFFFDA4A24F9}" dt="2026-07-22T09:08:02.483" v="5509" actId="1076"/>
          <ac:spMkLst>
            <pc:docMk/>
            <pc:sldMk cId="848282875" sldId="2147483487"/>
            <ac:spMk id="113" creationId="{A5A6C493-F0B4-DD8B-06F9-C401A7145301}"/>
          </ac:spMkLst>
        </pc:spChg>
        <pc:spChg chg="add mod">
          <ac:chgData name="Siddhanth Chapade" userId="eae96376-e2d1-48ea-b6fb-6bd0eab3ccf1" providerId="ADAL" clId="{549521C4-A7A6-4CD2-A2D7-AFFFDA4A24F9}" dt="2026-07-22T09:05:55.579" v="5368" actId="1076"/>
          <ac:spMkLst>
            <pc:docMk/>
            <pc:sldMk cId="848282875" sldId="2147483487"/>
            <ac:spMk id="116" creationId="{23E9E948-F763-A6FF-5E9D-99F7BBE3B684}"/>
          </ac:spMkLst>
        </pc:spChg>
        <pc:spChg chg="add mod">
          <ac:chgData name="Siddhanth Chapade" userId="eae96376-e2d1-48ea-b6fb-6bd0eab3ccf1" providerId="ADAL" clId="{549521C4-A7A6-4CD2-A2D7-AFFFDA4A24F9}" dt="2026-07-22T09:07:23.114" v="5445" actId="20577"/>
          <ac:spMkLst>
            <pc:docMk/>
            <pc:sldMk cId="848282875" sldId="2147483487"/>
            <ac:spMk id="121" creationId="{CE4A333C-0392-06E8-5306-7F768FD12C7A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28" creationId="{3DD68613-FF3B-A9DD-6C74-65CB1603D59B}"/>
          </ac:spMkLst>
        </pc:spChg>
        <pc:spChg chg="del">
          <ac:chgData name="Siddhanth Chapade" userId="eae96376-e2d1-48ea-b6fb-6bd0eab3ccf1" providerId="ADAL" clId="{549521C4-A7A6-4CD2-A2D7-AFFFDA4A24F9}" dt="2026-07-22T09:05:08.607" v="5357" actId="478"/>
          <ac:spMkLst>
            <pc:docMk/>
            <pc:sldMk cId="848282875" sldId="2147483487"/>
            <ac:spMk id="142" creationId="{7D05FC81-F6DB-7FF4-9C9C-C50148951423}"/>
          </ac:spMkLst>
        </pc:spChg>
        <pc:spChg chg="mod">
          <ac:chgData name="Siddhanth Chapade" userId="eae96376-e2d1-48ea-b6fb-6bd0eab3ccf1" providerId="ADAL" clId="{549521C4-A7A6-4CD2-A2D7-AFFFDA4A24F9}" dt="2026-07-22T09:08:07.498" v="5510" actId="1076"/>
          <ac:spMkLst>
            <pc:docMk/>
            <pc:sldMk cId="848282875" sldId="2147483487"/>
            <ac:spMk id="143" creationId="{5951E5A4-4FAD-B8E0-961A-DFA5099C12E9}"/>
          </ac:spMkLst>
        </pc:spChg>
        <pc:spChg chg="del mod">
          <ac:chgData name="Siddhanth Chapade" userId="eae96376-e2d1-48ea-b6fb-6bd0eab3ccf1" providerId="ADAL" clId="{549521C4-A7A6-4CD2-A2D7-AFFFDA4A24F9}" dt="2026-07-22T09:08:27.046" v="5520" actId="478"/>
          <ac:spMkLst>
            <pc:docMk/>
            <pc:sldMk cId="848282875" sldId="2147483487"/>
            <ac:spMk id="149" creationId="{1C437A20-FBD3-BA35-1765-6A8C8139E0CD}"/>
          </ac:spMkLst>
        </pc:spChg>
        <pc:spChg chg="add del">
          <ac:chgData name="Siddhanth Chapade" userId="eae96376-e2d1-48ea-b6fb-6bd0eab3ccf1" providerId="ADAL" clId="{549521C4-A7A6-4CD2-A2D7-AFFFDA4A24F9}" dt="2026-07-22T09:05:31.987" v="5365" actId="478"/>
          <ac:spMkLst>
            <pc:docMk/>
            <pc:sldMk cId="848282875" sldId="2147483487"/>
            <ac:spMk id="151" creationId="{ACDF5644-AB7D-01FE-16B4-9F73EB42CEEC}"/>
          </ac:spMkLst>
        </pc:spChg>
        <pc:spChg chg="del">
          <ac:chgData name="Siddhanth Chapade" userId="eae96376-e2d1-48ea-b6fb-6bd0eab3ccf1" providerId="ADAL" clId="{549521C4-A7A6-4CD2-A2D7-AFFFDA4A24F9}" dt="2026-07-22T09:05:18.630" v="5359" actId="478"/>
          <ac:spMkLst>
            <pc:docMk/>
            <pc:sldMk cId="848282875" sldId="2147483487"/>
            <ac:spMk id="153" creationId="{F2F71D50-974B-7D1A-4C7A-CA0F937DFDE0}"/>
          </ac:spMkLst>
        </pc:spChg>
        <pc:spChg chg="del mod">
          <ac:chgData name="Siddhanth Chapade" userId="eae96376-e2d1-48ea-b6fb-6bd0eab3ccf1" providerId="ADAL" clId="{549521C4-A7A6-4CD2-A2D7-AFFFDA4A24F9}" dt="2026-07-22T09:05:27.151" v="5363" actId="478"/>
          <ac:spMkLst>
            <pc:docMk/>
            <pc:sldMk cId="848282875" sldId="2147483487"/>
            <ac:spMk id="155" creationId="{8F96E6DA-0003-ED0B-DBCC-B1CB7C041937}"/>
          </ac:spMkLst>
        </pc:spChg>
        <pc:spChg chg="del">
          <ac:chgData name="Siddhanth Chapade" userId="eae96376-e2d1-48ea-b6fb-6bd0eab3ccf1" providerId="ADAL" clId="{549521C4-A7A6-4CD2-A2D7-AFFFDA4A24F9}" dt="2026-07-22T09:05:29.870" v="5364" actId="478"/>
          <ac:spMkLst>
            <pc:docMk/>
            <pc:sldMk cId="848282875" sldId="2147483487"/>
            <ac:spMk id="157" creationId="{68D5702E-E780-B01D-D17F-C4130AEB97FC}"/>
          </ac:spMkLst>
        </pc:spChg>
        <pc:spChg chg="add del">
          <ac:chgData name="Siddhanth Chapade" userId="eae96376-e2d1-48ea-b6fb-6bd0eab3ccf1" providerId="ADAL" clId="{549521C4-A7A6-4CD2-A2D7-AFFFDA4A24F9}" dt="2026-07-22T09:06:08.302" v="5370" actId="22"/>
          <ac:spMkLst>
            <pc:docMk/>
            <pc:sldMk cId="848282875" sldId="2147483487"/>
            <ac:spMk id="159" creationId="{7184EE3F-B0AC-EA16-DD99-961AE1166B19}"/>
          </ac:spMkLst>
        </pc:spChg>
        <pc:spChg chg="add mod">
          <ac:chgData name="Siddhanth Chapade" userId="eae96376-e2d1-48ea-b6fb-6bd0eab3ccf1" providerId="ADAL" clId="{549521C4-A7A6-4CD2-A2D7-AFFFDA4A24F9}" dt="2026-07-22T09:06:28.534" v="5375" actId="20577"/>
          <ac:spMkLst>
            <pc:docMk/>
            <pc:sldMk cId="848282875" sldId="2147483487"/>
            <ac:spMk id="161" creationId="{CB6AADE0-8236-E609-D19B-4F9D65BF3296}"/>
          </ac:spMkLst>
        </pc:spChg>
        <pc:spChg chg="add">
          <ac:chgData name="Siddhanth Chapade" userId="eae96376-e2d1-48ea-b6fb-6bd0eab3ccf1" providerId="ADAL" clId="{549521C4-A7A6-4CD2-A2D7-AFFFDA4A24F9}" dt="2026-07-22T09:06:46.388" v="5376" actId="22"/>
          <ac:spMkLst>
            <pc:docMk/>
            <pc:sldMk cId="848282875" sldId="2147483487"/>
            <ac:spMk id="163" creationId="{6F724FE4-6A8F-2C38-068D-E8686DD39BD7}"/>
          </ac:spMkLst>
        </pc:spChg>
        <pc:picChg chg="add mod">
          <ac:chgData name="Siddhanth Chapade" userId="eae96376-e2d1-48ea-b6fb-6bd0eab3ccf1" providerId="ADAL" clId="{549521C4-A7A6-4CD2-A2D7-AFFFDA4A24F9}" dt="2026-07-22T09:05:03.810" v="5356" actId="571"/>
          <ac:picMkLst>
            <pc:docMk/>
            <pc:sldMk cId="848282875" sldId="2147483487"/>
            <ac:picMk id="2" creationId="{2D83F6EB-9FBB-8915-A06D-35CAF04A5881}"/>
          </ac:picMkLst>
        </pc:picChg>
      </pc:sldChg>
      <pc:sldChg chg="new del">
        <pc:chgData name="Siddhanth Chapade" userId="eae96376-e2d1-48ea-b6fb-6bd0eab3ccf1" providerId="ADAL" clId="{549521C4-A7A6-4CD2-A2D7-AFFFDA4A24F9}" dt="2026-07-22T14:26:13.480" v="6395" actId="680"/>
        <pc:sldMkLst>
          <pc:docMk/>
          <pc:sldMk cId="3647192591" sldId="2147483487"/>
        </pc:sldMkLst>
      </pc:sldChg>
      <pc:sldChg chg="addSp modSp new ord">
        <pc:chgData name="Siddhanth Chapade" userId="eae96376-e2d1-48ea-b6fb-6bd0eab3ccf1" providerId="ADAL" clId="{549521C4-A7A6-4CD2-A2D7-AFFFDA4A24F9}" dt="2026-07-22T16:55:23.103" v="7995"/>
        <pc:sldMkLst>
          <pc:docMk/>
          <pc:sldMk cId="3942236685" sldId="2147483487"/>
        </pc:sldMkLst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2" creationId="{0B8F9C37-58EB-30FF-FBA7-A51AC218354D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4" creationId="{C872A284-E30E-C04E-C63F-D2E0794DEB24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5" creationId="{D9E3E6F6-8F91-46F4-7E3E-B26B24A91F22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7" creationId="{774FBA78-6F75-2925-2036-6E9FF677B6D3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9" creationId="{F9E1AE80-9FB7-B74A-8E2E-91E492E68174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12" creationId="{C5208ECF-1520-F8F4-A613-3B92949B5F31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14" creationId="{1E0D85C5-1965-0D9C-9D27-3F72BF7AD2FC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16" creationId="{B365755E-4C82-A0FF-729C-73FE78DACC21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17" creationId="{EC5381F7-441A-3B07-0CB1-2AE0AA41A63B}"/>
          </ac:spMkLst>
        </pc:spChg>
        <pc:spChg chg="add mod">
          <ac:chgData name="Siddhanth Chapade" userId="eae96376-e2d1-48ea-b6fb-6bd0eab3ccf1" providerId="ADAL" clId="{549521C4-A7A6-4CD2-A2D7-AFFFDA4A24F9}" dt="2026-07-22T14:26:21.458" v="6397"/>
          <ac:spMkLst>
            <pc:docMk/>
            <pc:sldMk cId="3942236685" sldId="2147483487"/>
            <ac:spMk id="18" creationId="{807AFE62-C06B-A008-A177-E9149172A4D1}"/>
          </ac:spMkLst>
        </pc:spChg>
      </pc:sldChg>
      <pc:sldChg chg="addSp delSp modSp new add del mod modShow">
        <pc:chgData name="Siddhanth Chapade" userId="eae96376-e2d1-48ea-b6fb-6bd0eab3ccf1" providerId="ADAL" clId="{549521C4-A7A6-4CD2-A2D7-AFFFDA4A24F9}" dt="2026-07-22T13:36:56.374" v="6236" actId="47"/>
        <pc:sldMkLst>
          <pc:docMk/>
          <pc:sldMk cId="1895670487" sldId="2147483488"/>
        </pc:sldMkLst>
        <pc:spChg chg="add">
          <ac:chgData name="Siddhanth Chapade" userId="eae96376-e2d1-48ea-b6fb-6bd0eab3ccf1" providerId="ADAL" clId="{549521C4-A7A6-4CD2-A2D7-AFFFDA4A24F9}" dt="2026-07-22T09:18:31.129" v="5539" actId="22"/>
          <ac:spMkLst>
            <pc:docMk/>
            <pc:sldMk cId="1895670487" sldId="2147483488"/>
            <ac:spMk id="3" creationId="{10912D95-25F4-0999-8853-0B6F5759C7CB}"/>
          </ac:spMkLst>
        </pc:spChg>
        <pc:spChg chg="add mod">
          <ac:chgData name="Siddhanth Chapade" userId="eae96376-e2d1-48ea-b6fb-6bd0eab3ccf1" providerId="ADAL" clId="{549521C4-A7A6-4CD2-A2D7-AFFFDA4A24F9}" dt="2026-07-22T09:25:24.488" v="5924" actId="14100"/>
          <ac:spMkLst>
            <pc:docMk/>
            <pc:sldMk cId="1895670487" sldId="2147483488"/>
            <ac:spMk id="5" creationId="{91EFBDDE-B486-1358-E9DA-ED3BF33DEA96}"/>
          </ac:spMkLst>
        </pc:spChg>
        <pc:spChg chg="add mod">
          <ac:chgData name="Siddhanth Chapade" userId="eae96376-e2d1-48ea-b6fb-6bd0eab3ccf1" providerId="ADAL" clId="{549521C4-A7A6-4CD2-A2D7-AFFFDA4A24F9}" dt="2026-07-22T09:25:46.186" v="5931" actId="14100"/>
          <ac:spMkLst>
            <pc:docMk/>
            <pc:sldMk cId="1895670487" sldId="2147483488"/>
            <ac:spMk id="7" creationId="{E6BA0CE7-2820-EF45-FF52-3A46E20FCFE8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9" creationId="{89470FBA-B993-D519-B382-5FE4C0EC4A60}"/>
          </ac:spMkLst>
        </pc:spChg>
        <pc:spChg chg="add mod">
          <ac:chgData name="Siddhanth Chapade" userId="eae96376-e2d1-48ea-b6fb-6bd0eab3ccf1" providerId="ADAL" clId="{549521C4-A7A6-4CD2-A2D7-AFFFDA4A24F9}" dt="2026-07-22T09:25:37.571" v="5929" actId="14100"/>
          <ac:spMkLst>
            <pc:docMk/>
            <pc:sldMk cId="1895670487" sldId="2147483488"/>
            <ac:spMk id="11" creationId="{FB111BF8-6391-C79C-B7ED-13CF7FC371E1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15" creationId="{BC7F735E-361B-288F-68B9-1BA6DFA066D9}"/>
          </ac:spMkLst>
        </pc:spChg>
        <pc:spChg chg="mod">
          <ac:chgData name="Siddhanth Chapade" userId="eae96376-e2d1-48ea-b6fb-6bd0eab3ccf1" providerId="ADAL" clId="{549521C4-A7A6-4CD2-A2D7-AFFFDA4A24F9}" dt="2026-07-22T09:22:21.548" v="5725"/>
          <ac:spMkLst>
            <pc:docMk/>
            <pc:sldMk cId="1895670487" sldId="2147483488"/>
            <ac:spMk id="17" creationId="{CF718D58-9A5F-DB33-7684-2D2D7B0553CB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19" creationId="{25A64ED5-014E-BEF6-D42E-72C80782A288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21" creationId="{0C80F705-DB9E-BA98-9D67-EB4E99519D3C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23" creationId="{1960B6E5-4991-8DE1-5A16-A0B45C3A8D12}"/>
          </ac:spMkLst>
        </pc:spChg>
        <pc:spChg chg="add">
          <ac:chgData name="Siddhanth Chapade" userId="eae96376-e2d1-48ea-b6fb-6bd0eab3ccf1" providerId="ADAL" clId="{549521C4-A7A6-4CD2-A2D7-AFFFDA4A24F9}" dt="2026-07-22T09:19:08.578" v="5543" actId="22"/>
          <ac:spMkLst>
            <pc:docMk/>
            <pc:sldMk cId="1895670487" sldId="2147483488"/>
            <ac:spMk id="25" creationId="{B82FF969-A944-D496-F1F8-4A553DF26D5E}"/>
          </ac:spMkLst>
        </pc:spChg>
        <pc:spChg chg="add mod">
          <ac:chgData name="Siddhanth Chapade" userId="eae96376-e2d1-48ea-b6fb-6bd0eab3ccf1" providerId="ADAL" clId="{549521C4-A7A6-4CD2-A2D7-AFFFDA4A24F9}" dt="2026-07-22T09:25:42.592" v="5930" actId="14100"/>
          <ac:spMkLst>
            <pc:docMk/>
            <pc:sldMk cId="1895670487" sldId="2147483488"/>
            <ac:spMk id="27" creationId="{8CCFD836-9A5E-2216-974C-B47FA2D51452}"/>
          </ac:spMkLst>
        </pc:spChg>
        <pc:spChg chg="add mod">
          <ac:chgData name="Siddhanth Chapade" userId="eae96376-e2d1-48ea-b6fb-6bd0eab3ccf1" providerId="ADAL" clId="{549521C4-A7A6-4CD2-A2D7-AFFFDA4A24F9}" dt="2026-07-22T09:22:56.589" v="5733" actId="1076"/>
          <ac:spMkLst>
            <pc:docMk/>
            <pc:sldMk cId="1895670487" sldId="2147483488"/>
            <ac:spMk id="31" creationId="{752AE196-5D47-0127-911B-FF55DC5C0D40}"/>
          </ac:spMkLst>
        </pc:spChg>
        <pc:spChg chg="add del mod">
          <ac:chgData name="Siddhanth Chapade" userId="eae96376-e2d1-48ea-b6fb-6bd0eab3ccf1" providerId="ADAL" clId="{549521C4-A7A6-4CD2-A2D7-AFFFDA4A24F9}" dt="2026-07-22T09:23:02.731" v="5736"/>
          <ac:spMkLst>
            <pc:docMk/>
            <pc:sldMk cId="1895670487" sldId="2147483488"/>
            <ac:spMk id="37" creationId="{4379715D-D0B3-15F0-DD94-CABDE4800C7E}"/>
          </ac:spMkLst>
        </pc:spChg>
        <pc:spChg chg="add mod">
          <ac:chgData name="Siddhanth Chapade" userId="eae96376-e2d1-48ea-b6fb-6bd0eab3ccf1" providerId="ADAL" clId="{549521C4-A7A6-4CD2-A2D7-AFFFDA4A24F9}" dt="2026-07-22T09:24:34.903" v="5784" actId="20577"/>
          <ac:spMkLst>
            <pc:docMk/>
            <pc:sldMk cId="1895670487" sldId="2147483488"/>
            <ac:spMk id="39" creationId="{C777A2C0-A08B-ADA0-638E-F470C9076BE3}"/>
          </ac:spMkLst>
        </pc:spChg>
        <pc:spChg chg="add del mod">
          <ac:chgData name="Siddhanth Chapade" userId="eae96376-e2d1-48ea-b6fb-6bd0eab3ccf1" providerId="ADAL" clId="{549521C4-A7A6-4CD2-A2D7-AFFFDA4A24F9}" dt="2026-07-22T09:25:29.913" v="5928"/>
          <ac:spMkLst>
            <pc:docMk/>
            <pc:sldMk cId="1895670487" sldId="2147483488"/>
            <ac:spMk id="41" creationId="{675433CA-F24E-1108-46E1-7F73A6E50884}"/>
          </ac:spMkLst>
        </pc:spChg>
        <pc:picChg chg="mod">
          <ac:chgData name="Siddhanth Chapade" userId="eae96376-e2d1-48ea-b6fb-6bd0eab3ccf1" providerId="ADAL" clId="{549521C4-A7A6-4CD2-A2D7-AFFFDA4A24F9}" dt="2026-07-22T09:22:29.718" v="5727" actId="1076"/>
          <ac:picMkLst>
            <pc:docMk/>
            <pc:sldMk cId="1895670487" sldId="2147483488"/>
            <ac:picMk id="29" creationId="{C7329DC2-0E2F-CACF-FFAC-6BDB0D1D3078}"/>
          </ac:picMkLst>
        </pc:picChg>
      </pc:sldChg>
      <pc:sldChg chg="addSp delSp modSp new mod">
        <pc:chgData name="Siddhanth Chapade" userId="eae96376-e2d1-48ea-b6fb-6bd0eab3ccf1" providerId="ADAL" clId="{549521C4-A7A6-4CD2-A2D7-AFFFDA4A24F9}" dt="2026-07-22T16:53:04.817" v="7981" actId="478"/>
        <pc:sldMkLst>
          <pc:docMk/>
          <pc:sldMk cId="1991456861" sldId="2147483488"/>
        </pc:sldMkLst>
        <pc:spChg chg="add">
          <ac:chgData name="Siddhanth Chapade" userId="eae96376-e2d1-48ea-b6fb-6bd0eab3ccf1" providerId="ADAL" clId="{549521C4-A7A6-4CD2-A2D7-AFFFDA4A24F9}" dt="2026-07-22T14:26:45.464" v="6400" actId="22"/>
          <ac:spMkLst>
            <pc:docMk/>
            <pc:sldMk cId="1991456861" sldId="2147483488"/>
            <ac:spMk id="3" creationId="{DBFCBC34-246E-5137-5338-5ADCDF723ECA}"/>
          </ac:spMkLst>
        </pc:spChg>
        <pc:spChg chg="add">
          <ac:chgData name="Siddhanth Chapade" userId="eae96376-e2d1-48ea-b6fb-6bd0eab3ccf1" providerId="ADAL" clId="{549521C4-A7A6-4CD2-A2D7-AFFFDA4A24F9}" dt="2026-07-22T14:26:45.464" v="6400" actId="22"/>
          <ac:spMkLst>
            <pc:docMk/>
            <pc:sldMk cId="1991456861" sldId="2147483488"/>
            <ac:spMk id="5" creationId="{A9B5344D-795F-6D8C-55E2-A62E8D45B5F9}"/>
          </ac:spMkLst>
        </pc:spChg>
        <pc:spChg chg="mod">
          <ac:chgData name="Siddhanth Chapade" userId="eae96376-e2d1-48ea-b6fb-6bd0eab3ccf1" providerId="ADAL" clId="{549521C4-A7A6-4CD2-A2D7-AFFFDA4A24F9}" dt="2026-07-22T14:28:43.192" v="6426" actId="20577"/>
          <ac:spMkLst>
            <pc:docMk/>
            <pc:sldMk cId="1991456861" sldId="2147483488"/>
            <ac:spMk id="9" creationId="{386C4464-9CDF-80BE-E93A-CD7F2FB65B1F}"/>
          </ac:spMkLst>
        </pc:spChg>
        <pc:spChg chg="mod">
          <ac:chgData name="Siddhanth Chapade" userId="eae96376-e2d1-48ea-b6fb-6bd0eab3ccf1" providerId="ADAL" clId="{549521C4-A7A6-4CD2-A2D7-AFFFDA4A24F9}" dt="2026-07-22T14:28:47.639" v="6434" actId="20577"/>
          <ac:spMkLst>
            <pc:docMk/>
            <pc:sldMk cId="1991456861" sldId="2147483488"/>
            <ac:spMk id="10" creationId="{95824DBA-1D11-D033-A0BB-7CC3520E12D2}"/>
          </ac:spMkLst>
        </pc:spChg>
        <pc:spChg chg="mod">
          <ac:chgData name="Siddhanth Chapade" userId="eae96376-e2d1-48ea-b6fb-6bd0eab3ccf1" providerId="ADAL" clId="{549521C4-A7A6-4CD2-A2D7-AFFFDA4A24F9}" dt="2026-07-22T14:28:52.757" v="6442" actId="20577"/>
          <ac:spMkLst>
            <pc:docMk/>
            <pc:sldMk cId="1991456861" sldId="2147483488"/>
            <ac:spMk id="11" creationId="{566E6592-30D6-5E6F-9E94-98697AE84434}"/>
          </ac:spMkLst>
        </pc:spChg>
        <pc:spChg chg="add mod">
          <ac:chgData name="Siddhanth Chapade" userId="eae96376-e2d1-48ea-b6fb-6bd0eab3ccf1" providerId="ADAL" clId="{549521C4-A7A6-4CD2-A2D7-AFFFDA4A24F9}" dt="2026-07-22T14:28:59.492" v="6451" actId="14100"/>
          <ac:spMkLst>
            <pc:docMk/>
            <pc:sldMk cId="1991456861" sldId="2147483488"/>
            <ac:spMk id="12" creationId="{FE5155ED-D5B6-D76A-19C0-C3E911AF8320}"/>
          </ac:spMkLst>
        </pc:spChg>
        <pc:spChg chg="add mod">
          <ac:chgData name="Siddhanth Chapade" userId="eae96376-e2d1-48ea-b6fb-6bd0eab3ccf1" providerId="ADAL" clId="{549521C4-A7A6-4CD2-A2D7-AFFFDA4A24F9}" dt="2026-07-22T14:29:12.655" v="6466" actId="20577"/>
          <ac:spMkLst>
            <pc:docMk/>
            <pc:sldMk cId="1991456861" sldId="2147483488"/>
            <ac:spMk id="33" creationId="{90234004-047C-DE36-868F-5A9E0CAEFB2D}"/>
          </ac:spMkLst>
        </pc:spChg>
        <pc:spChg chg="add mod">
          <ac:chgData name="Siddhanth Chapade" userId="eae96376-e2d1-48ea-b6fb-6bd0eab3ccf1" providerId="ADAL" clId="{549521C4-A7A6-4CD2-A2D7-AFFFDA4A24F9}" dt="2026-07-22T14:30:04.761" v="6482" actId="1076"/>
          <ac:spMkLst>
            <pc:docMk/>
            <pc:sldMk cId="1991456861" sldId="2147483488"/>
            <ac:spMk id="34" creationId="{9C1359AA-6DBB-9D39-8EF5-DB031C561593}"/>
          </ac:spMkLst>
        </pc:spChg>
        <pc:spChg chg="mod">
          <ac:chgData name="Siddhanth Chapade" userId="eae96376-e2d1-48ea-b6fb-6bd0eab3ccf1" providerId="ADAL" clId="{549521C4-A7A6-4CD2-A2D7-AFFFDA4A24F9}" dt="2026-07-22T14:31:08.458" v="6493" actId="1076"/>
          <ac:spMkLst>
            <pc:docMk/>
            <pc:sldMk cId="1991456861" sldId="2147483488"/>
            <ac:spMk id="35" creationId="{3A0372E7-BB97-7D9B-4E1C-5C9DA62EFF5D}"/>
          </ac:spMkLst>
        </pc:spChg>
        <pc:spChg chg="mod">
          <ac:chgData name="Siddhanth Chapade" userId="eae96376-e2d1-48ea-b6fb-6bd0eab3ccf1" providerId="ADAL" clId="{549521C4-A7A6-4CD2-A2D7-AFFFDA4A24F9}" dt="2026-07-22T14:29:35.760" v="6471"/>
          <ac:spMkLst>
            <pc:docMk/>
            <pc:sldMk cId="1991456861" sldId="2147483488"/>
            <ac:spMk id="36" creationId="{180A8539-A84C-88B8-CA73-0C28594926EF}"/>
          </ac:spMkLst>
        </pc:spChg>
        <pc:spChg chg="add mod">
          <ac:chgData name="Siddhanth Chapade" userId="eae96376-e2d1-48ea-b6fb-6bd0eab3ccf1" providerId="ADAL" clId="{549521C4-A7A6-4CD2-A2D7-AFFFDA4A24F9}" dt="2026-07-22T14:29:58.927" v="6480" actId="1076"/>
          <ac:spMkLst>
            <pc:docMk/>
            <pc:sldMk cId="1991456861" sldId="2147483488"/>
            <ac:spMk id="37" creationId="{C480F0D3-3844-3985-C63A-B3456356131D}"/>
          </ac:spMkLst>
        </pc:spChg>
        <pc:spChg chg="mod">
          <ac:chgData name="Siddhanth Chapade" userId="eae96376-e2d1-48ea-b6fb-6bd0eab3ccf1" providerId="ADAL" clId="{549521C4-A7A6-4CD2-A2D7-AFFFDA4A24F9}" dt="2026-07-22T14:29:22.352" v="6468" actId="1076"/>
          <ac:spMkLst>
            <pc:docMk/>
            <pc:sldMk cId="1991456861" sldId="2147483488"/>
            <ac:spMk id="38" creationId="{746858F1-54D8-FA2E-640B-942EFBAD8EF8}"/>
          </ac:spMkLst>
        </pc:spChg>
        <pc:spChg chg="add mod">
          <ac:chgData name="Siddhanth Chapade" userId="eae96376-e2d1-48ea-b6fb-6bd0eab3ccf1" providerId="ADAL" clId="{549521C4-A7A6-4CD2-A2D7-AFFFDA4A24F9}" dt="2026-07-22T14:30:51.699" v="6485" actId="1076"/>
          <ac:spMkLst>
            <pc:docMk/>
            <pc:sldMk cId="1991456861" sldId="2147483488"/>
            <ac:spMk id="39" creationId="{566C8F6A-A746-3307-0155-369D1BA1B795}"/>
          </ac:spMkLst>
        </pc:spChg>
        <pc:spChg chg="add mod">
          <ac:chgData name="Siddhanth Chapade" userId="eae96376-e2d1-48ea-b6fb-6bd0eab3ccf1" providerId="ADAL" clId="{549521C4-A7A6-4CD2-A2D7-AFFFDA4A24F9}" dt="2026-07-22T14:29:30.737" v="6469"/>
          <ac:spMkLst>
            <pc:docMk/>
            <pc:sldMk cId="1991456861" sldId="2147483488"/>
            <ac:spMk id="40" creationId="{5DA7B520-1869-E795-ADD8-3C5665DCF2AE}"/>
          </ac:spMkLst>
        </pc:spChg>
        <pc:spChg chg="mod">
          <ac:chgData name="Siddhanth Chapade" userId="eae96376-e2d1-48ea-b6fb-6bd0eab3ccf1" providerId="ADAL" clId="{549521C4-A7A6-4CD2-A2D7-AFFFDA4A24F9}" dt="2026-07-22T14:31:01.910" v="6490" actId="1076"/>
          <ac:spMkLst>
            <pc:docMk/>
            <pc:sldMk cId="1991456861" sldId="2147483488"/>
            <ac:spMk id="41" creationId="{45BC8E17-AB69-949B-6432-1C6342534D9C}"/>
          </ac:spMkLst>
        </pc:spChg>
        <pc:spChg chg="mod">
          <ac:chgData name="Siddhanth Chapade" userId="eae96376-e2d1-48ea-b6fb-6bd0eab3ccf1" providerId="ADAL" clId="{549521C4-A7A6-4CD2-A2D7-AFFFDA4A24F9}" dt="2026-07-22T14:29:33.165" v="6470"/>
          <ac:spMkLst>
            <pc:docMk/>
            <pc:sldMk cId="1991456861" sldId="2147483488"/>
            <ac:spMk id="42" creationId="{12C208F3-B005-0587-638D-89CCD9E90EA8}"/>
          </ac:spMkLst>
        </pc:spChg>
        <pc:spChg chg="mod">
          <ac:chgData name="Siddhanth Chapade" userId="eae96376-e2d1-48ea-b6fb-6bd0eab3ccf1" providerId="ADAL" clId="{549521C4-A7A6-4CD2-A2D7-AFFFDA4A24F9}" dt="2026-07-22T14:31:22.773" v="6499" actId="1076"/>
          <ac:spMkLst>
            <pc:docMk/>
            <pc:sldMk cId="1991456861" sldId="2147483488"/>
            <ac:spMk id="43" creationId="{E3715B0F-786A-6283-3D77-CD7753DF3E9C}"/>
          </ac:spMkLst>
        </pc:spChg>
        <pc:spChg chg="add mod">
          <ac:chgData name="Siddhanth Chapade" userId="eae96376-e2d1-48ea-b6fb-6bd0eab3ccf1" providerId="ADAL" clId="{549521C4-A7A6-4CD2-A2D7-AFFFDA4A24F9}" dt="2026-07-22T14:29:38.682" v="6473"/>
          <ac:spMkLst>
            <pc:docMk/>
            <pc:sldMk cId="1991456861" sldId="2147483488"/>
            <ac:spMk id="44" creationId="{D6B3020D-1F2B-9635-226E-F785731A7DEB}"/>
          </ac:spMkLst>
        </pc:spChg>
        <pc:spChg chg="add del mod">
          <ac:chgData name="Siddhanth Chapade" userId="eae96376-e2d1-48ea-b6fb-6bd0eab3ccf1" providerId="ADAL" clId="{549521C4-A7A6-4CD2-A2D7-AFFFDA4A24F9}" dt="2026-07-22T14:27:11.660" v="6411"/>
          <ac:spMkLst>
            <pc:docMk/>
            <pc:sldMk cId="1991456861" sldId="2147483488"/>
            <ac:spMk id="45" creationId="{8E023355-AEAF-44DA-2025-75B4BD22212E}"/>
          </ac:spMkLst>
        </pc:spChg>
        <pc:spChg chg="mod">
          <ac:chgData name="Siddhanth Chapade" userId="eae96376-e2d1-48ea-b6fb-6bd0eab3ccf1" providerId="ADAL" clId="{549521C4-A7A6-4CD2-A2D7-AFFFDA4A24F9}" dt="2026-07-22T14:27:04.317" v="6406" actId="6549"/>
          <ac:spMkLst>
            <pc:docMk/>
            <pc:sldMk cId="1991456861" sldId="2147483488"/>
            <ac:spMk id="46" creationId="{AB6751DF-36AE-2C39-90C0-C88721FF8D3A}"/>
          </ac:spMkLst>
        </pc:spChg>
        <pc:spChg chg="del mod">
          <ac:chgData name="Siddhanth Chapade" userId="eae96376-e2d1-48ea-b6fb-6bd0eab3ccf1" providerId="ADAL" clId="{549521C4-A7A6-4CD2-A2D7-AFFFDA4A24F9}" dt="2026-07-22T14:27:11.660" v="6409"/>
          <ac:spMkLst>
            <pc:docMk/>
            <pc:sldMk cId="1991456861" sldId="2147483488"/>
            <ac:spMk id="47" creationId="{2E0E454B-DAF9-3A53-6B65-7D1B33DE589A}"/>
          </ac:spMkLst>
        </pc:spChg>
        <pc:spChg chg="add mod">
          <ac:chgData name="Siddhanth Chapade" userId="eae96376-e2d1-48ea-b6fb-6bd0eab3ccf1" providerId="ADAL" clId="{549521C4-A7A6-4CD2-A2D7-AFFFDA4A24F9}" dt="2026-07-22T14:26:57.053" v="6403"/>
          <ac:spMkLst>
            <pc:docMk/>
            <pc:sldMk cId="1991456861" sldId="2147483488"/>
            <ac:spMk id="49" creationId="{D01579E7-FABC-5622-34E8-1DA3DF5067B3}"/>
          </ac:spMkLst>
        </pc:spChg>
        <pc:spChg chg="add mod">
          <ac:chgData name="Siddhanth Chapade" userId="eae96376-e2d1-48ea-b6fb-6bd0eab3ccf1" providerId="ADAL" clId="{549521C4-A7A6-4CD2-A2D7-AFFFDA4A24F9}" dt="2026-07-22T14:26:57.053" v="6403"/>
          <ac:spMkLst>
            <pc:docMk/>
            <pc:sldMk cId="1991456861" sldId="2147483488"/>
            <ac:spMk id="51" creationId="{9035E9E8-862E-19A2-CC79-9C64F270FC78}"/>
          </ac:spMkLst>
        </pc:spChg>
        <pc:grpChg chg="mod ord">
          <ac:chgData name="Siddhanth Chapade" userId="eae96376-e2d1-48ea-b6fb-6bd0eab3ccf1" providerId="ADAL" clId="{549521C4-A7A6-4CD2-A2D7-AFFFDA4A24F9}" dt="2026-07-22T14:27:47.245" v="6417" actId="167"/>
          <ac:grpSpMkLst>
            <pc:docMk/>
            <pc:sldMk cId="1991456861" sldId="2147483488"/>
            <ac:grpSpMk id="17" creationId="{9594883D-42DB-A5EF-8747-B893419E4F0A}"/>
          </ac:grpSpMkLst>
        </pc:grpChg>
        <pc:picChg chg="del">
          <ac:chgData name="Siddhanth Chapade" userId="eae96376-e2d1-48ea-b6fb-6bd0eab3ccf1" providerId="ADAL" clId="{549521C4-A7A6-4CD2-A2D7-AFFFDA4A24F9}" dt="2026-07-22T16:53:04.817" v="7981" actId="478"/>
          <ac:picMkLst>
            <pc:docMk/>
            <pc:sldMk cId="1991456861" sldId="2147483488"/>
            <ac:picMk id="7" creationId="{3C05183F-C923-53B7-2E09-919AAA869FE0}"/>
          </ac:picMkLst>
        </pc:picChg>
        <pc:picChg chg="mod">
          <ac:chgData name="Siddhanth Chapade" userId="eae96376-e2d1-48ea-b6fb-6bd0eab3ccf1" providerId="ADAL" clId="{549521C4-A7A6-4CD2-A2D7-AFFFDA4A24F9}" dt="2026-07-22T14:28:36.688" v="6418" actId="1076"/>
          <ac:picMkLst>
            <pc:docMk/>
            <pc:sldMk cId="1991456861" sldId="2147483488"/>
            <ac:picMk id="16" creationId="{DE87C26D-C96C-C51C-331A-B87A1551D3FB}"/>
          </ac:picMkLst>
        </pc:picChg>
        <pc:picChg chg="mod">
          <ac:chgData name="Siddhanth Chapade" userId="eae96376-e2d1-48ea-b6fb-6bd0eab3ccf1" providerId="ADAL" clId="{549521C4-A7A6-4CD2-A2D7-AFFFDA4A24F9}" dt="2026-07-22T14:30:56.690" v="6489" actId="1076"/>
          <ac:picMkLst>
            <pc:docMk/>
            <pc:sldMk cId="1991456861" sldId="2147483488"/>
            <ac:picMk id="27" creationId="{2F937469-5473-043C-BCBF-D451037F5ADC}"/>
          </ac:picMkLst>
        </pc:picChg>
        <pc:picChg chg="mod">
          <ac:chgData name="Siddhanth Chapade" userId="eae96376-e2d1-48ea-b6fb-6bd0eab3ccf1" providerId="ADAL" clId="{549521C4-A7A6-4CD2-A2D7-AFFFDA4A24F9}" dt="2026-07-22T14:31:15.473" v="6496" actId="1076"/>
          <ac:picMkLst>
            <pc:docMk/>
            <pc:sldMk cId="1991456861" sldId="2147483488"/>
            <ac:picMk id="32" creationId="{9CD541F5-A9B5-1D8B-7AA7-FBDEB8FD7EE7}"/>
          </ac:picMkLst>
        </pc:picChg>
      </pc:sldChg>
      <pc:sldChg chg="addSp delSp modSp new mod">
        <pc:chgData name="Siddhanth Chapade" userId="eae96376-e2d1-48ea-b6fb-6bd0eab3ccf1" providerId="ADAL" clId="{549521C4-A7A6-4CD2-A2D7-AFFFDA4A24F9}" dt="2026-07-22T16:26:54.940" v="6892"/>
        <pc:sldMkLst>
          <pc:docMk/>
          <pc:sldMk cId="4016608120" sldId="2147483489"/>
        </pc:sldMkLst>
        <pc:spChg chg="del mod">
          <ac:chgData name="Siddhanth Chapade" userId="eae96376-e2d1-48ea-b6fb-6bd0eab3ccf1" providerId="ADAL" clId="{549521C4-A7A6-4CD2-A2D7-AFFFDA4A24F9}" dt="2026-07-22T14:33:09.762" v="6509" actId="478"/>
          <ac:spMkLst>
            <pc:docMk/>
            <pc:sldMk cId="4016608120" sldId="2147483489"/>
            <ac:spMk id="2" creationId="{388E7D8B-6D18-089A-11B9-ED2BB95AF909}"/>
          </ac:spMkLst>
        </pc:spChg>
        <pc:spChg chg="add mod">
          <ac:chgData name="Siddhanth Chapade" userId="eae96376-e2d1-48ea-b6fb-6bd0eab3ccf1" providerId="ADAL" clId="{549521C4-A7A6-4CD2-A2D7-AFFFDA4A24F9}" dt="2026-07-22T14:31:58.744" v="6502"/>
          <ac:spMkLst>
            <pc:docMk/>
            <pc:sldMk cId="4016608120" sldId="2147483489"/>
            <ac:spMk id="3" creationId="{834032AD-3AB4-C07F-9E63-91981F595689}"/>
          </ac:spMkLst>
        </pc:spChg>
        <pc:spChg chg="mod">
          <ac:chgData name="Siddhanth Chapade" userId="eae96376-e2d1-48ea-b6fb-6bd0eab3ccf1" providerId="ADAL" clId="{549521C4-A7A6-4CD2-A2D7-AFFFDA4A24F9}" dt="2026-07-22T14:32:25.950" v="6506" actId="1076"/>
          <ac:spMkLst>
            <pc:docMk/>
            <pc:sldMk cId="4016608120" sldId="2147483489"/>
            <ac:spMk id="4" creationId="{5A7D7840-0D4A-1EAB-94B3-CF926A2A3B52}"/>
          </ac:spMkLst>
        </pc:spChg>
        <pc:spChg chg="mod">
          <ac:chgData name="Siddhanth Chapade" userId="eae96376-e2d1-48ea-b6fb-6bd0eab3ccf1" providerId="ADAL" clId="{549521C4-A7A6-4CD2-A2D7-AFFFDA4A24F9}" dt="2026-07-22T16:25:45.740" v="6816" actId="20577"/>
          <ac:spMkLst>
            <pc:docMk/>
            <pc:sldMk cId="4016608120" sldId="2147483489"/>
            <ac:spMk id="8" creationId="{AE305DCF-32D9-B79B-6511-0C9148DE430B}"/>
          </ac:spMkLst>
        </pc:spChg>
        <pc:spChg chg="mod">
          <ac:chgData name="Siddhanth Chapade" userId="eae96376-e2d1-48ea-b6fb-6bd0eab3ccf1" providerId="ADAL" clId="{549521C4-A7A6-4CD2-A2D7-AFFFDA4A24F9}" dt="2026-07-22T14:36:30.444" v="6785" actId="20577"/>
          <ac:spMkLst>
            <pc:docMk/>
            <pc:sldMk cId="4016608120" sldId="2147483489"/>
            <ac:spMk id="12" creationId="{3ADCFB4E-F32E-92D1-D6BE-96FCFA6DDE2F}"/>
          </ac:spMkLst>
        </pc:spChg>
        <pc:spChg chg="mod">
          <ac:chgData name="Siddhanth Chapade" userId="eae96376-e2d1-48ea-b6fb-6bd0eab3ccf1" providerId="ADAL" clId="{549521C4-A7A6-4CD2-A2D7-AFFFDA4A24F9}" dt="2026-07-22T14:36:25.076" v="6774" actId="20577"/>
          <ac:spMkLst>
            <pc:docMk/>
            <pc:sldMk cId="4016608120" sldId="2147483489"/>
            <ac:spMk id="13" creationId="{63CDE99C-1881-FAF5-E51F-692B3ABBC622}"/>
          </ac:spMkLst>
        </pc:spChg>
        <pc:spChg chg="mod">
          <ac:chgData name="Siddhanth Chapade" userId="eae96376-e2d1-48ea-b6fb-6bd0eab3ccf1" providerId="ADAL" clId="{549521C4-A7A6-4CD2-A2D7-AFFFDA4A24F9}" dt="2026-07-22T14:35:33.030" v="6675" actId="20577"/>
          <ac:spMkLst>
            <pc:docMk/>
            <pc:sldMk cId="4016608120" sldId="2147483489"/>
            <ac:spMk id="15" creationId="{45CB3FBF-1E84-1B29-E4A6-54AE71EFDBD2}"/>
          </ac:spMkLst>
        </pc:spChg>
        <pc:spChg chg="mod">
          <ac:chgData name="Siddhanth Chapade" userId="eae96376-e2d1-48ea-b6fb-6bd0eab3ccf1" providerId="ADAL" clId="{549521C4-A7A6-4CD2-A2D7-AFFFDA4A24F9}" dt="2026-07-22T14:35:47.457" v="6705" actId="20577"/>
          <ac:spMkLst>
            <pc:docMk/>
            <pc:sldMk cId="4016608120" sldId="2147483489"/>
            <ac:spMk id="17" creationId="{FC429D16-EC0B-5509-33B9-390468D0B7AE}"/>
          </ac:spMkLst>
        </pc:spChg>
        <pc:spChg chg="mod">
          <ac:chgData name="Siddhanth Chapade" userId="eae96376-e2d1-48ea-b6fb-6bd0eab3ccf1" providerId="ADAL" clId="{549521C4-A7A6-4CD2-A2D7-AFFFDA4A24F9}" dt="2026-07-22T14:35:51.418" v="6714" actId="20577"/>
          <ac:spMkLst>
            <pc:docMk/>
            <pc:sldMk cId="4016608120" sldId="2147483489"/>
            <ac:spMk id="18" creationId="{6F6FD739-4236-040F-130D-8E681A708C36}"/>
          </ac:spMkLst>
        </pc:spChg>
        <pc:spChg chg="mod">
          <ac:chgData name="Siddhanth Chapade" userId="eae96376-e2d1-48ea-b6fb-6bd0eab3ccf1" providerId="ADAL" clId="{549521C4-A7A6-4CD2-A2D7-AFFFDA4A24F9}" dt="2026-07-22T14:35:57.399" v="6725" actId="20577"/>
          <ac:spMkLst>
            <pc:docMk/>
            <pc:sldMk cId="4016608120" sldId="2147483489"/>
            <ac:spMk id="19" creationId="{F6D7087B-213E-4628-E1A6-D951E655853F}"/>
          </ac:spMkLst>
        </pc:spChg>
        <pc:spChg chg="mod">
          <ac:chgData name="Siddhanth Chapade" userId="eae96376-e2d1-48ea-b6fb-6bd0eab3ccf1" providerId="ADAL" clId="{549521C4-A7A6-4CD2-A2D7-AFFFDA4A24F9}" dt="2026-07-22T14:36:03.632" v="6734" actId="20577"/>
          <ac:spMkLst>
            <pc:docMk/>
            <pc:sldMk cId="4016608120" sldId="2147483489"/>
            <ac:spMk id="20" creationId="{5E33941A-6942-4D2C-2810-3A89841D6201}"/>
          </ac:spMkLst>
        </pc:spChg>
        <pc:spChg chg="mod">
          <ac:chgData name="Siddhanth Chapade" userId="eae96376-e2d1-48ea-b6fb-6bd0eab3ccf1" providerId="ADAL" clId="{549521C4-A7A6-4CD2-A2D7-AFFFDA4A24F9}" dt="2026-07-22T14:36:07.380" v="6743" actId="20577"/>
          <ac:spMkLst>
            <pc:docMk/>
            <pc:sldMk cId="4016608120" sldId="2147483489"/>
            <ac:spMk id="21" creationId="{CE1452DC-7B59-82E7-5CF7-EEFE2D2B504E}"/>
          </ac:spMkLst>
        </pc:spChg>
        <pc:spChg chg="mod">
          <ac:chgData name="Siddhanth Chapade" userId="eae96376-e2d1-48ea-b6fb-6bd0eab3ccf1" providerId="ADAL" clId="{549521C4-A7A6-4CD2-A2D7-AFFFDA4A24F9}" dt="2026-07-22T14:36:11.334" v="6753" actId="20577"/>
          <ac:spMkLst>
            <pc:docMk/>
            <pc:sldMk cId="4016608120" sldId="2147483489"/>
            <ac:spMk id="22" creationId="{BC80FDAF-C31A-72DA-FBF0-6E0BB697AFB7}"/>
          </ac:spMkLst>
        </pc:spChg>
        <pc:spChg chg="mod">
          <ac:chgData name="Siddhanth Chapade" userId="eae96376-e2d1-48ea-b6fb-6bd0eab3ccf1" providerId="ADAL" clId="{549521C4-A7A6-4CD2-A2D7-AFFFDA4A24F9}" dt="2026-07-22T14:36:14.898" v="6763" actId="20577"/>
          <ac:spMkLst>
            <pc:docMk/>
            <pc:sldMk cId="4016608120" sldId="2147483489"/>
            <ac:spMk id="23" creationId="{E5C57E38-B838-CB14-4249-CF1063326780}"/>
          </ac:spMkLst>
        </pc:spChg>
        <pc:spChg chg="mod">
          <ac:chgData name="Siddhanth Chapade" userId="eae96376-e2d1-48ea-b6fb-6bd0eab3ccf1" providerId="ADAL" clId="{549521C4-A7A6-4CD2-A2D7-AFFFDA4A24F9}" dt="2026-07-22T14:34:29.681" v="6631" actId="20577"/>
          <ac:spMkLst>
            <pc:docMk/>
            <pc:sldMk cId="4016608120" sldId="2147483489"/>
            <ac:spMk id="34" creationId="{29ADF143-B873-99A2-89B0-105D241CB620}"/>
          </ac:spMkLst>
        </pc:spChg>
        <pc:spChg chg="mod">
          <ac:chgData name="Siddhanth Chapade" userId="eae96376-e2d1-48ea-b6fb-6bd0eab3ccf1" providerId="ADAL" clId="{549521C4-A7A6-4CD2-A2D7-AFFFDA4A24F9}" dt="2026-07-22T14:34:39.535" v="6662" actId="20577"/>
          <ac:spMkLst>
            <pc:docMk/>
            <pc:sldMk cId="4016608120" sldId="2147483489"/>
            <ac:spMk id="35" creationId="{7B784D23-9BBF-97A4-030B-054237A2F7AF}"/>
          </ac:spMkLst>
        </pc:spChg>
        <pc:spChg chg="mod">
          <ac:chgData name="Siddhanth Chapade" userId="eae96376-e2d1-48ea-b6fb-6bd0eab3ccf1" providerId="ADAL" clId="{549521C4-A7A6-4CD2-A2D7-AFFFDA4A24F9}" dt="2026-07-22T14:31:58.744" v="6502"/>
          <ac:spMkLst>
            <pc:docMk/>
            <pc:sldMk cId="4016608120" sldId="2147483489"/>
            <ac:spMk id="36" creationId="{CD8252D2-8AB6-84BB-F6F7-8AE985FAD507}"/>
          </ac:spMkLst>
        </pc:spChg>
        <pc:spChg chg="mod">
          <ac:chgData name="Siddhanth Chapade" userId="eae96376-e2d1-48ea-b6fb-6bd0eab3ccf1" providerId="ADAL" clId="{549521C4-A7A6-4CD2-A2D7-AFFFDA4A24F9}" dt="2026-07-22T14:35:19.085" v="6664"/>
          <ac:spMkLst>
            <pc:docMk/>
            <pc:sldMk cId="4016608120" sldId="2147483489"/>
            <ac:spMk id="38" creationId="{20517F5A-565D-FF73-28A6-A36BD622D7FB}"/>
          </ac:spMkLst>
        </pc:spChg>
        <pc:spChg chg="mod">
          <ac:chgData name="Siddhanth Chapade" userId="eae96376-e2d1-48ea-b6fb-6bd0eab3ccf1" providerId="ADAL" clId="{549521C4-A7A6-4CD2-A2D7-AFFFDA4A24F9}" dt="2026-07-22T14:35:21.831" v="6665"/>
          <ac:spMkLst>
            <pc:docMk/>
            <pc:sldMk cId="4016608120" sldId="2147483489"/>
            <ac:spMk id="39" creationId="{38FBBA15-C9D8-DFCD-FC2A-725AE008C7AE}"/>
          </ac:spMkLst>
        </pc:spChg>
        <pc:spChg chg="mod">
          <ac:chgData name="Siddhanth Chapade" userId="eae96376-e2d1-48ea-b6fb-6bd0eab3ccf1" providerId="ADAL" clId="{549521C4-A7A6-4CD2-A2D7-AFFFDA4A24F9}" dt="2026-07-22T16:25:52.429" v="6825" actId="20577"/>
          <ac:spMkLst>
            <pc:docMk/>
            <pc:sldMk cId="4016608120" sldId="2147483489"/>
            <ac:spMk id="42" creationId="{82B08460-AE41-F3B1-FD72-1A8787C9CE2A}"/>
          </ac:spMkLst>
        </pc:spChg>
        <pc:spChg chg="mod">
          <ac:chgData name="Siddhanth Chapade" userId="eae96376-e2d1-48ea-b6fb-6bd0eab3ccf1" providerId="ADAL" clId="{549521C4-A7A6-4CD2-A2D7-AFFFDA4A24F9}" dt="2026-07-22T16:26:45.528" v="6889" actId="2710"/>
          <ac:spMkLst>
            <pc:docMk/>
            <pc:sldMk cId="4016608120" sldId="2147483489"/>
            <ac:spMk id="43" creationId="{926F8786-19C9-9D59-80D9-BFADA00AB0B8}"/>
          </ac:spMkLst>
        </pc:spChg>
        <pc:spChg chg="mod">
          <ac:chgData name="Siddhanth Chapade" userId="eae96376-e2d1-48ea-b6fb-6bd0eab3ccf1" providerId="ADAL" clId="{549521C4-A7A6-4CD2-A2D7-AFFFDA4A24F9}" dt="2026-07-22T14:31:58.744" v="6502"/>
          <ac:spMkLst>
            <pc:docMk/>
            <pc:sldMk cId="4016608120" sldId="2147483489"/>
            <ac:spMk id="44" creationId="{EB9E3476-1F6E-5D54-EA8C-167A1F3E1314}"/>
          </ac:spMkLst>
        </pc:spChg>
        <pc:spChg chg="mod">
          <ac:chgData name="Siddhanth Chapade" userId="eae96376-e2d1-48ea-b6fb-6bd0eab3ccf1" providerId="ADAL" clId="{549521C4-A7A6-4CD2-A2D7-AFFFDA4A24F9}" dt="2026-07-22T16:25:57.036" v="6835" actId="20577"/>
          <ac:spMkLst>
            <pc:docMk/>
            <pc:sldMk cId="4016608120" sldId="2147483489"/>
            <ac:spMk id="46" creationId="{5049A15E-C26E-6034-BF9F-C1B2454093EC}"/>
          </ac:spMkLst>
        </pc:spChg>
        <pc:spChg chg="mod">
          <ac:chgData name="Siddhanth Chapade" userId="eae96376-e2d1-48ea-b6fb-6bd0eab3ccf1" providerId="ADAL" clId="{549521C4-A7A6-4CD2-A2D7-AFFFDA4A24F9}" dt="2026-07-22T16:26:50.499" v="6890"/>
          <ac:spMkLst>
            <pc:docMk/>
            <pc:sldMk cId="4016608120" sldId="2147483489"/>
            <ac:spMk id="47" creationId="{B28C7279-11D6-7D2C-BBBB-3F684AA5CCE3}"/>
          </ac:spMkLst>
        </pc:spChg>
        <pc:spChg chg="mod">
          <ac:chgData name="Siddhanth Chapade" userId="eae96376-e2d1-48ea-b6fb-6bd0eab3ccf1" providerId="ADAL" clId="{549521C4-A7A6-4CD2-A2D7-AFFFDA4A24F9}" dt="2026-07-22T16:26:01.052" v="6844" actId="20577"/>
          <ac:spMkLst>
            <pc:docMk/>
            <pc:sldMk cId="4016608120" sldId="2147483489"/>
            <ac:spMk id="50" creationId="{902F9F25-CD65-EEFC-93B6-C2D2616413FF}"/>
          </ac:spMkLst>
        </pc:spChg>
        <pc:spChg chg="mod">
          <ac:chgData name="Siddhanth Chapade" userId="eae96376-e2d1-48ea-b6fb-6bd0eab3ccf1" providerId="ADAL" clId="{549521C4-A7A6-4CD2-A2D7-AFFFDA4A24F9}" dt="2026-07-22T16:26:52.866" v="6891"/>
          <ac:spMkLst>
            <pc:docMk/>
            <pc:sldMk cId="4016608120" sldId="2147483489"/>
            <ac:spMk id="51" creationId="{94986D16-B08D-86F7-C6F0-FBB09866A452}"/>
          </ac:spMkLst>
        </pc:spChg>
        <pc:spChg chg="mod">
          <ac:chgData name="Siddhanth Chapade" userId="eae96376-e2d1-48ea-b6fb-6bd0eab3ccf1" providerId="ADAL" clId="{549521C4-A7A6-4CD2-A2D7-AFFFDA4A24F9}" dt="2026-07-22T16:26:06.422" v="6855" actId="20577"/>
          <ac:spMkLst>
            <pc:docMk/>
            <pc:sldMk cId="4016608120" sldId="2147483489"/>
            <ac:spMk id="54" creationId="{4FBFB9F6-A15F-738E-BC0F-EB7AA1479BFF}"/>
          </ac:spMkLst>
        </pc:spChg>
        <pc:spChg chg="mod">
          <ac:chgData name="Siddhanth Chapade" userId="eae96376-e2d1-48ea-b6fb-6bd0eab3ccf1" providerId="ADAL" clId="{549521C4-A7A6-4CD2-A2D7-AFFFDA4A24F9}" dt="2026-07-22T16:26:54.940" v="6892"/>
          <ac:spMkLst>
            <pc:docMk/>
            <pc:sldMk cId="4016608120" sldId="2147483489"/>
            <ac:spMk id="55" creationId="{A3E60179-157B-FAE7-E684-F2244D69A4DB}"/>
          </ac:spMkLst>
        </pc:spChg>
        <pc:spChg chg="mod">
          <ac:chgData name="Siddhanth Chapade" userId="eae96376-e2d1-48ea-b6fb-6bd0eab3ccf1" providerId="ADAL" clId="{549521C4-A7A6-4CD2-A2D7-AFFFDA4A24F9}" dt="2026-07-22T14:31:58.744" v="6502"/>
          <ac:spMkLst>
            <pc:docMk/>
            <pc:sldMk cId="4016608120" sldId="2147483489"/>
            <ac:spMk id="58" creationId="{5954523F-FB0B-5773-39FA-4BDAFC30EF7C}"/>
          </ac:spMkLst>
        </pc:spChg>
        <pc:spChg chg="add mod">
          <ac:chgData name="Siddhanth Chapade" userId="eae96376-e2d1-48ea-b6fb-6bd0eab3ccf1" providerId="ADAL" clId="{549521C4-A7A6-4CD2-A2D7-AFFFDA4A24F9}" dt="2026-07-22T14:32:29.999" v="6507" actId="1076"/>
          <ac:spMkLst>
            <pc:docMk/>
            <pc:sldMk cId="4016608120" sldId="2147483489"/>
            <ac:spMk id="60" creationId="{C6AAEC17-38DD-5949-3E45-33518E72C86C}"/>
          </ac:spMkLst>
        </pc:spChg>
        <pc:grpChg chg="mod">
          <ac:chgData name="Siddhanth Chapade" userId="eae96376-e2d1-48ea-b6fb-6bd0eab3ccf1" providerId="ADAL" clId="{549521C4-A7A6-4CD2-A2D7-AFFFDA4A24F9}" dt="2026-07-22T14:33:54.776" v="6516" actId="14100"/>
          <ac:grpSpMkLst>
            <pc:docMk/>
            <pc:sldMk cId="4016608120" sldId="2147483489"/>
            <ac:grpSpMk id="6" creationId="{978F3898-09C2-0CC1-366F-4906035E3B7E}"/>
          </ac:grpSpMkLst>
        </pc:grpChg>
        <pc:grpChg chg="mod">
          <ac:chgData name="Siddhanth Chapade" userId="eae96376-e2d1-48ea-b6fb-6bd0eab3ccf1" providerId="ADAL" clId="{549521C4-A7A6-4CD2-A2D7-AFFFDA4A24F9}" dt="2026-07-22T14:33:42.413" v="6513" actId="1076"/>
          <ac:grpSpMkLst>
            <pc:docMk/>
            <pc:sldMk cId="4016608120" sldId="2147483489"/>
            <ac:grpSpMk id="56" creationId="{621B65CF-8E80-CC17-0F79-64ECD60032AA}"/>
          </ac:grpSpMkLst>
        </pc:grpChg>
        <pc:picChg chg="mod">
          <ac:chgData name="Siddhanth Chapade" userId="eae96376-e2d1-48ea-b6fb-6bd0eab3ccf1" providerId="ADAL" clId="{549521C4-A7A6-4CD2-A2D7-AFFFDA4A24F9}" dt="2026-07-22T14:34:00.864" v="6517" actId="14100"/>
          <ac:picMkLst>
            <pc:docMk/>
            <pc:sldMk cId="4016608120" sldId="2147483489"/>
            <ac:picMk id="32" creationId="{13A5CA2F-C2BD-1F95-4200-980641B74C25}"/>
          </ac:picMkLst>
        </pc:picChg>
      </pc:sldChg>
      <pc:sldChg chg="addSp modSp new mod ord">
        <pc:chgData name="Siddhanth Chapade" userId="eae96376-e2d1-48ea-b6fb-6bd0eab3ccf1" providerId="ADAL" clId="{549521C4-A7A6-4CD2-A2D7-AFFFDA4A24F9}" dt="2026-07-22T16:52:39.549" v="7956" actId="20577"/>
        <pc:sldMkLst>
          <pc:docMk/>
          <pc:sldMk cId="3866319610" sldId="2147483490"/>
        </pc:sldMkLst>
        <pc:spChg chg="mod">
          <ac:chgData name="Siddhanth Chapade" userId="eae96376-e2d1-48ea-b6fb-6bd0eab3ccf1" providerId="ADAL" clId="{549521C4-A7A6-4CD2-A2D7-AFFFDA4A24F9}" dt="2026-07-22T16:51:47.272" v="7870" actId="1076"/>
          <ac:spMkLst>
            <pc:docMk/>
            <pc:sldMk cId="3866319610" sldId="2147483490"/>
            <ac:spMk id="7" creationId="{D0E45FA5-5705-44D4-C3B7-B1D2E5E80A16}"/>
          </ac:spMkLst>
        </pc:spChg>
        <pc:spChg chg="add mod">
          <ac:chgData name="Siddhanth Chapade" userId="eae96376-e2d1-48ea-b6fb-6bd0eab3ccf1" providerId="ADAL" clId="{549521C4-A7A6-4CD2-A2D7-AFFFDA4A24F9}" dt="2026-07-22T16:52:39.549" v="7956" actId="20577"/>
          <ac:spMkLst>
            <pc:docMk/>
            <pc:sldMk cId="3866319610" sldId="2147483490"/>
            <ac:spMk id="9" creationId="{76B7A83A-2DFE-2107-0595-39780FD59826}"/>
          </ac:spMkLst>
        </pc:spChg>
        <pc:spChg chg="add">
          <ac:chgData name="Siddhanth Chapade" userId="eae96376-e2d1-48ea-b6fb-6bd0eab3ccf1" providerId="ADAL" clId="{549521C4-A7A6-4CD2-A2D7-AFFFDA4A24F9}" dt="2026-07-22T16:51:04.369" v="7802" actId="22"/>
          <ac:spMkLst>
            <pc:docMk/>
            <pc:sldMk cId="3866319610" sldId="2147483490"/>
            <ac:spMk id="11" creationId="{AE723D38-EC45-41C3-FC26-D4DB74DFD95F}"/>
          </ac:spMkLst>
        </pc:spChg>
        <pc:spChg chg="mod">
          <ac:chgData name="Siddhanth Chapade" userId="eae96376-e2d1-48ea-b6fb-6bd0eab3ccf1" providerId="ADAL" clId="{549521C4-A7A6-4CD2-A2D7-AFFFDA4A24F9}" dt="2026-07-22T16:51:22.676" v="7821" actId="5793"/>
          <ac:spMkLst>
            <pc:docMk/>
            <pc:sldMk cId="3866319610" sldId="2147483490"/>
            <ac:spMk id="27" creationId="{926E74CB-40E2-9C1D-F821-5AC67395EB83}"/>
          </ac:spMkLst>
        </pc:spChg>
        <pc:spChg chg="mod">
          <ac:chgData name="Siddhanth Chapade" userId="eae96376-e2d1-48ea-b6fb-6bd0eab3ccf1" providerId="ADAL" clId="{549521C4-A7A6-4CD2-A2D7-AFFFDA4A24F9}" dt="2026-07-22T16:52:32.844" v="7949" actId="1076"/>
          <ac:spMkLst>
            <pc:docMk/>
            <pc:sldMk cId="3866319610" sldId="2147483490"/>
            <ac:spMk id="35" creationId="{84E7916E-779D-354D-852F-0D8D7C794574}"/>
          </ac:spMkLst>
        </pc:spChg>
        <pc:spChg chg="mod">
          <ac:chgData name="Siddhanth Chapade" userId="eae96376-e2d1-48ea-b6fb-6bd0eab3ccf1" providerId="ADAL" clId="{549521C4-A7A6-4CD2-A2D7-AFFFDA4A24F9}" dt="2026-07-22T16:51:34.707" v="7845" actId="20577"/>
          <ac:spMkLst>
            <pc:docMk/>
            <pc:sldMk cId="3866319610" sldId="2147483490"/>
            <ac:spMk id="36" creationId="{4D8ED5DD-AEE2-67B1-DD31-25CF8B7061B1}"/>
          </ac:spMkLst>
        </pc:spChg>
        <pc:spChg chg="mod">
          <ac:chgData name="Siddhanth Chapade" userId="eae96376-e2d1-48ea-b6fb-6bd0eab3ccf1" providerId="ADAL" clId="{549521C4-A7A6-4CD2-A2D7-AFFFDA4A24F9}" dt="2026-07-22T16:51:39.538" v="7858" actId="20577"/>
          <ac:spMkLst>
            <pc:docMk/>
            <pc:sldMk cId="3866319610" sldId="2147483490"/>
            <ac:spMk id="37" creationId="{E49C6C48-A8DC-4111-DBA5-FCF9FC445C95}"/>
          </ac:spMkLst>
        </pc:spChg>
        <pc:spChg chg="mod">
          <ac:chgData name="Siddhanth Chapade" userId="eae96376-e2d1-48ea-b6fb-6bd0eab3ccf1" providerId="ADAL" clId="{549521C4-A7A6-4CD2-A2D7-AFFFDA4A24F9}" dt="2026-07-22T16:51:53.622" v="7882" actId="1076"/>
          <ac:spMkLst>
            <pc:docMk/>
            <pc:sldMk cId="3866319610" sldId="2147483490"/>
            <ac:spMk id="38" creationId="{1CD9E2A4-3F7E-D2B4-958D-20DAC14343E2}"/>
          </ac:spMkLst>
        </pc:spChg>
        <pc:spChg chg="mod">
          <ac:chgData name="Siddhanth Chapade" userId="eae96376-e2d1-48ea-b6fb-6bd0eab3ccf1" providerId="ADAL" clId="{549521C4-A7A6-4CD2-A2D7-AFFFDA4A24F9}" dt="2026-07-22T16:52:28.699" v="7948" actId="1076"/>
          <ac:spMkLst>
            <pc:docMk/>
            <pc:sldMk cId="3866319610" sldId="2147483490"/>
            <ac:spMk id="45" creationId="{B353F4F9-5348-CA63-CC3A-FD3E0CFAD80F}"/>
          </ac:spMkLst>
        </pc:spChg>
        <pc:spChg chg="mod">
          <ac:chgData name="Siddhanth Chapade" userId="eae96376-e2d1-48ea-b6fb-6bd0eab3ccf1" providerId="ADAL" clId="{549521C4-A7A6-4CD2-A2D7-AFFFDA4A24F9}" dt="2026-07-22T16:52:15.662" v="7934" actId="20577"/>
          <ac:spMkLst>
            <pc:docMk/>
            <pc:sldMk cId="3866319610" sldId="2147483490"/>
            <ac:spMk id="46" creationId="{3A0F118C-4B73-3D86-6350-685986E929D3}"/>
          </ac:spMkLst>
        </pc:spChg>
        <pc:spChg chg="mod">
          <ac:chgData name="Siddhanth Chapade" userId="eae96376-e2d1-48ea-b6fb-6bd0eab3ccf1" providerId="ADAL" clId="{549521C4-A7A6-4CD2-A2D7-AFFFDA4A24F9}" dt="2026-07-22T16:52:09.576" v="7922" actId="20577"/>
          <ac:spMkLst>
            <pc:docMk/>
            <pc:sldMk cId="3866319610" sldId="2147483490"/>
            <ac:spMk id="47" creationId="{6C8AE640-7080-F5A3-A28D-91D1C24246CE}"/>
          </ac:spMkLst>
        </pc:spChg>
        <pc:spChg chg="mod">
          <ac:chgData name="Siddhanth Chapade" userId="eae96376-e2d1-48ea-b6fb-6bd0eab3ccf1" providerId="ADAL" clId="{549521C4-A7A6-4CD2-A2D7-AFFFDA4A24F9}" dt="2026-07-22T16:52:05.842" v="7909" actId="1076"/>
          <ac:spMkLst>
            <pc:docMk/>
            <pc:sldMk cId="3866319610" sldId="2147483490"/>
            <ac:spMk id="48" creationId="{C01CD880-9D02-FCE8-1953-C405CB1A21ED}"/>
          </ac:spMkLst>
        </pc:spChg>
        <pc:spChg chg="mod">
          <ac:chgData name="Siddhanth Chapade" userId="eae96376-e2d1-48ea-b6fb-6bd0eab3ccf1" providerId="ADAL" clId="{549521C4-A7A6-4CD2-A2D7-AFFFDA4A24F9}" dt="2026-07-22T16:51:58.462" v="7897" actId="20577"/>
          <ac:spMkLst>
            <pc:docMk/>
            <pc:sldMk cId="3866319610" sldId="2147483490"/>
            <ac:spMk id="49" creationId="{37BCE1CD-66F5-4335-2A7C-FD487BB1D9FA}"/>
          </ac:spMkLst>
        </pc:spChg>
        <pc:spChg chg="mod">
          <ac:chgData name="Siddhanth Chapade" userId="eae96376-e2d1-48ea-b6fb-6bd0eab3ccf1" providerId="ADAL" clId="{549521C4-A7A6-4CD2-A2D7-AFFFDA4A24F9}" dt="2026-07-22T16:50:33.195" v="7799"/>
          <ac:spMkLst>
            <pc:docMk/>
            <pc:sldMk cId="3866319610" sldId="2147483490"/>
            <ac:spMk id="50" creationId="{BA42560E-58F7-0B7C-2AF1-2E92D2021136}"/>
          </ac:spMkLst>
        </pc:spChg>
        <pc:spChg chg="mod">
          <ac:chgData name="Siddhanth Chapade" userId="eae96376-e2d1-48ea-b6fb-6bd0eab3ccf1" providerId="ADAL" clId="{549521C4-A7A6-4CD2-A2D7-AFFFDA4A24F9}" dt="2026-07-22T16:50:33.195" v="7799"/>
          <ac:spMkLst>
            <pc:docMk/>
            <pc:sldMk cId="3866319610" sldId="2147483490"/>
            <ac:spMk id="51" creationId="{FB6040C3-7B83-F060-E72D-718C40ACB789}"/>
          </ac:spMkLst>
        </pc:spChg>
        <pc:spChg chg="mod">
          <ac:chgData name="Siddhanth Chapade" userId="eae96376-e2d1-48ea-b6fb-6bd0eab3ccf1" providerId="ADAL" clId="{549521C4-A7A6-4CD2-A2D7-AFFFDA4A24F9}" dt="2026-07-22T16:50:33.195" v="7799"/>
          <ac:spMkLst>
            <pc:docMk/>
            <pc:sldMk cId="3866319610" sldId="2147483490"/>
            <ac:spMk id="53" creationId="{BD7EC4F3-1D5E-58F6-A37F-E58ADAF1F235}"/>
          </ac:spMkLst>
        </pc:spChg>
      </pc:sldChg>
      <pc:sldChg chg="new del">
        <pc:chgData name="Siddhanth Chapade" userId="eae96376-e2d1-48ea-b6fb-6bd0eab3ccf1" providerId="ADAL" clId="{549521C4-A7A6-4CD2-A2D7-AFFFDA4A24F9}" dt="2026-07-23T11:32:09.357" v="8008" actId="47"/>
        <pc:sldMkLst>
          <pc:docMk/>
          <pc:sldMk cId="2206275592" sldId="2147483491"/>
        </pc:sldMkLst>
      </pc:sldChg>
      <pc:sldMasterChg chg="addSldLayout delSldLayout">
        <pc:chgData name="Siddhanth Chapade" userId="eae96376-e2d1-48ea-b6fb-6bd0eab3ccf1" providerId="ADAL" clId="{549521C4-A7A6-4CD2-A2D7-AFFFDA4A24F9}" dt="2026-07-23T11:23:54.533" v="8004" actId="47"/>
        <pc:sldMasterMkLst>
          <pc:docMk/>
          <pc:sldMasterMk cId="4013813006" sldId="2147483648"/>
        </pc:sldMasterMkLst>
        <pc:sldLayoutChg chg="add del">
          <pc:chgData name="Siddhanth Chapade" userId="eae96376-e2d1-48ea-b6fb-6bd0eab3ccf1" providerId="ADAL" clId="{549521C4-A7A6-4CD2-A2D7-AFFFDA4A24F9}" dt="2026-07-22T09:04:43.116" v="5353" actId="47"/>
          <pc:sldLayoutMkLst>
            <pc:docMk/>
            <pc:sldMasterMk cId="4013813006" sldId="2147483648"/>
            <pc:sldLayoutMk cId="1386016681" sldId="2147483662"/>
          </pc:sldLayoutMkLst>
        </pc:sldLayoutChg>
        <pc:sldLayoutChg chg="del">
          <pc:chgData name="Siddhanth Chapade" userId="eae96376-e2d1-48ea-b6fb-6bd0eab3ccf1" providerId="ADAL" clId="{549521C4-A7A6-4CD2-A2D7-AFFFDA4A24F9}" dt="2026-07-23T11:23:54.533" v="8004" actId="47"/>
          <pc:sldLayoutMkLst>
            <pc:docMk/>
            <pc:sldMasterMk cId="4013813006" sldId="2147483648"/>
            <pc:sldLayoutMk cId="1612110651" sldId="2147483664"/>
          </pc:sldLayoutMkLst>
        </pc:sldLayoutChg>
        <pc:sldLayoutChg chg="del">
          <pc:chgData name="Siddhanth Chapade" userId="eae96376-e2d1-48ea-b6fb-6bd0eab3ccf1" providerId="ADAL" clId="{549521C4-A7A6-4CD2-A2D7-AFFFDA4A24F9}" dt="2026-07-22T16:53:48.912" v="7982" actId="47"/>
          <pc:sldLayoutMkLst>
            <pc:docMk/>
            <pc:sldMasterMk cId="4013813006" sldId="2147483648"/>
            <pc:sldLayoutMk cId="1694733219" sldId="2147483666"/>
          </pc:sldLayoutMkLst>
        </pc:sldLayoutChg>
        <pc:sldLayoutChg chg="del">
          <pc:chgData name="Siddhanth Chapade" userId="eae96376-e2d1-48ea-b6fb-6bd0eab3ccf1" providerId="ADAL" clId="{549521C4-A7A6-4CD2-A2D7-AFFFDA4A24F9}" dt="2026-07-22T09:28:06.669" v="5932" actId="47"/>
          <pc:sldLayoutMkLst>
            <pc:docMk/>
            <pc:sldMasterMk cId="4013813006" sldId="2147483648"/>
            <pc:sldLayoutMk cId="3432680054" sldId="2147483667"/>
          </pc:sldLayoutMkLst>
        </pc:sldLayoutChg>
        <pc:sldLayoutChg chg="del">
          <pc:chgData name="Siddhanth Chapade" userId="eae96376-e2d1-48ea-b6fb-6bd0eab3ccf1" providerId="ADAL" clId="{549521C4-A7A6-4CD2-A2D7-AFFFDA4A24F9}" dt="2026-07-22T13:33:36.802" v="6232" actId="47"/>
          <pc:sldLayoutMkLst>
            <pc:docMk/>
            <pc:sldMasterMk cId="4013813006" sldId="2147483648"/>
            <pc:sldLayoutMk cId="1359449326" sldId="214748366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D5363-8A68-4CEA-A903-B4E376B824CE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F2D4D-7C4A-4309-8E91-D8A435919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474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D9D9D-0B41-DE1C-DF14-833236B6A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4E72F0-F16B-CE29-203B-B03C3EC52A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46E7A-C0D1-E062-1634-0D3F11267F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A2F3A1-782F-25FA-FCC8-1B8F76AB9A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644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4F2D4D-7C4A-4309-8E91-D8A4359193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70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6B1AF-ACAC-24A8-ED60-C2C1302FA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2FBB12-40EE-AB97-09FD-6F9F17DACB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793A5B-9D1C-3CCF-480A-B88BEFE45C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A719B-CEA7-557F-579E-399C4FAF16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6829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110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110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A30FE3-3DC2-29C1-2DC2-F60D66AC7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98354E-BB97-525E-86E0-76FA8D17F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74F9D3-7BD6-4D8B-6ABB-D3551DDE5F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EE70C9-82A4-A5E0-A4BC-2579E2E9EA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5213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49AC2-8975-CF04-4086-471901D14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1BE882-9324-751C-86B8-D473CD902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96B036-F652-2790-CB16-FDB19D849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E48A5B-21E5-63F0-53D5-2C3D7E5102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4418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672A1-EF54-ACBB-87A7-49D92A37E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CF9E70-EAFB-1B27-89E3-F334DBA9E5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524164-7A14-1413-A6BE-33CDE35F13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C3E30-7893-AEDC-E4D0-A8C9BBCEE2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176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Number of active customers (even anonymized)</a:t>
            </a:r>
          </a:p>
          <a:p>
            <a:pPr lvl="0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Industry spread: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Manufacturing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Retail / Distribution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Pharma / regulated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Energy / infrastructure</a:t>
            </a:r>
          </a:p>
          <a:p>
            <a:pPr lvl="0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Type of usage: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Pre-S/4 readiness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Post-go-live continuous improvement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Audit &amp; compliance</a:t>
            </a:r>
          </a:p>
          <a:p>
            <a:pPr lv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CFO &amp; operations dashboards</a:t>
            </a:r>
          </a:p>
          <a:p>
            <a:pPr lvl="0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ARR / subscription model maturity</a:t>
            </a:r>
          </a:p>
          <a:p>
            <a:pPr lvl="0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Partner-led deployments vs direct</a:t>
            </a:r>
          </a:p>
          <a:p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“Sellable at scale, without FUTUROOT Mgmt. driving it”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31A07-7E65-2B8B-3A04-124EF9153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D71F95-E97E-6818-A671-172316EE6D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04D27-F4E7-71B8-6559-DAE421B46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3EF60-26E6-5C60-B86B-3906B50223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20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7F35A-06BE-536C-8850-ADE8710CE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243C85-AE67-9C20-FFFA-ADB9D6E6CA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586C06-91F7-EE11-862C-E486B3FA54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DD8E3D-4864-3122-1547-14843C5A73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108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E938-665B-EE35-7512-C409CB1A15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EDAA8B-C540-DA15-8A07-52D22F7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68D63-7416-684E-1F5A-48F0CB3CA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7413DF-04E1-C555-BEDA-0696DF44B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DA543-D884-5D72-5B58-28B6A2BA8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122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526D-6DC9-FCB2-C1AC-559B8D8AB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6B807-7AB5-CE92-8E65-F1031EB27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2E54B-435F-C57F-1B97-707B902EF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70048-8E49-D21A-F6FA-EA20DD3DB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6CADB-0CC6-92C2-2937-1EACED08A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36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4BEC1-AE24-BF50-58E3-593F38D44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453A1-A4B6-9211-46C3-02B393516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3B62B-5F96-53C5-4173-7A1BF9368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3997A-99E2-1952-8C00-46E166011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FA962-54D4-850F-543E-8FA90E7A2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651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32771-BF33-1CE9-8CD9-B8159BADA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8F25E-FA41-FCB2-8B67-DB0D0EEFDF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39D1C7-F4CC-B1F0-43D3-3A9ED4C454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F7647A-6706-7C9A-09AE-1FD57C4FF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319131-D186-672F-0A5F-D19701654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C148A2-1CD0-0D44-8751-FE69D7C7E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0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9354B-179F-C8EA-56E6-1B1E17AFE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CB638-EEF5-9E8A-EC4E-F84794846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4BF3BB-3D65-87DE-6630-4CA34FF88A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CB6460-C114-AFBE-47F2-DDF18D8DAD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A864C6-D60F-6564-7B82-5720D4CFDA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9604CF-C143-7FAD-DB63-4C1461F1A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AB783-4055-5BEA-5A11-48FA57497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87CB3-ECC8-24EB-7222-BAA5FBE81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443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52FD5-B2DB-2E9E-532C-19ABF552B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F2372A-79D9-18F3-254C-A645450A9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A1F49-E785-7050-2383-961CD1149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E41EC3-83CF-4E96-DBE8-AF405E903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91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DB5565-B70C-777D-DBC9-020EEAFE5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13A6B4-8011-19FB-A1E1-D7CF8B20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D1C127-C3DC-D269-6DCD-60D779965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187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65E68-7307-22EA-C838-762CFCA1E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9EB57-869D-180D-0783-67F103329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536D1-84A8-2DF4-11EB-33FD0CF907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FDA779-6E5A-3A9D-DDDB-D4178FE78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D11E1-E8EA-E5F6-92A6-654DC4DA5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2423E4-A5A2-AEE3-7DCB-33E40D084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94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0989C-AFE8-1CBA-2E48-44DC0AB0C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8712CD-AFF3-66A1-7F89-89F3D92155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7E0A87-C17C-AE2F-B1AF-75741246B6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99D649-2DDF-A4D4-DC4A-71B0E9BB6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1F1E27-BA17-8518-39B0-3C704F9AD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478422-7588-1141-7792-F7DFE7690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71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3E7B9-9340-BC28-54EB-DA87CED5F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313DC6-B386-1485-5CF6-926D11486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EB112E-AC5F-A342-D562-AD145D9EB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1F43F-B12F-6192-EAC1-B4925C1EE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B5827-11D7-1034-A0DF-29B879C4B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221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FBADD5-134E-BA4D-6163-A48E53C931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3B1011-31CC-9882-7EFE-646E31267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75503-930F-12BB-CF8E-8F55AB287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B7AC9-EAD4-9A40-CBE0-C613E9D60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DE1FF-363E-FCF8-7EAD-02B894FB5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825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508EE6-1447-EF62-FF0C-61486B793A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6183" y="205838"/>
            <a:ext cx="1173613" cy="17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34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4F4"/>
          </a:solidFill>
          <a:ln/>
        </p:spPr>
        <p:txBody>
          <a:bodyPr/>
          <a:lstStyle/>
          <a:p>
            <a:endParaRPr lang="en-US" sz="1500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184565168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DF1F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BFCFE"/>
          </a:solidFill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74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4F4"/>
          </a:solidFill>
          <a:ln/>
        </p:spPr>
        <p:txBody>
          <a:bodyPr/>
          <a:lstStyle/>
          <a:p>
            <a:endParaRPr lang="en-US" sz="1500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2338867932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BEC697-1F87-3208-E22D-B224F0492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F5B28-CF29-5D1A-2A37-1D0CE4C8C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AB363-4937-8B73-FE77-9DAC506F41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974245-E824-4866-A7B7-7B4FDFFF78C3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7DD29-533F-E0C2-FE38-63C57A77BE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67271-C6E8-8402-FE44-F57774771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3F69DA-19CB-422D-BDCB-7EDC4DD7E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81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sv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svg"/><Relationship Id="rId7" Type="http://schemas.openxmlformats.org/officeDocument/2006/relationships/image" Target="../media/image24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0.png"/><Relationship Id="rId3" Type="http://schemas.openxmlformats.org/officeDocument/2006/relationships/image" Target="../media/image39.svg"/><Relationship Id="rId7" Type="http://schemas.openxmlformats.org/officeDocument/2006/relationships/image" Target="../media/image43.svg"/><Relationship Id="rId12" Type="http://schemas.openxmlformats.org/officeDocument/2006/relationships/image" Target="../media/image4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svg"/><Relationship Id="rId11" Type="http://schemas.openxmlformats.org/officeDocument/2006/relationships/image" Target="../media/image47.svg"/><Relationship Id="rId5" Type="http://schemas.openxmlformats.org/officeDocument/2006/relationships/image" Target="../media/image41.svg"/><Relationship Id="rId10" Type="http://schemas.openxmlformats.org/officeDocument/2006/relationships/image" Target="../media/image46.svg"/><Relationship Id="rId4" Type="http://schemas.openxmlformats.org/officeDocument/2006/relationships/image" Target="../media/image40.svg"/><Relationship Id="rId9" Type="http://schemas.openxmlformats.org/officeDocument/2006/relationships/image" Target="../media/image45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svg"/><Relationship Id="rId5" Type="http://schemas.openxmlformats.org/officeDocument/2006/relationships/image" Target="../media/image51.svg"/><Relationship Id="rId4" Type="http://schemas.openxmlformats.org/officeDocument/2006/relationships/image" Target="../media/image5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53.svg"/><Relationship Id="rId7" Type="http://schemas.openxmlformats.org/officeDocument/2006/relationships/image" Target="../media/image5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svg"/><Relationship Id="rId5" Type="http://schemas.openxmlformats.org/officeDocument/2006/relationships/image" Target="../media/image55.svg"/><Relationship Id="rId10" Type="http://schemas.openxmlformats.org/officeDocument/2006/relationships/image" Target="../media/image30.png"/><Relationship Id="rId4" Type="http://schemas.openxmlformats.org/officeDocument/2006/relationships/image" Target="../media/image54.svg"/><Relationship Id="rId9" Type="http://schemas.openxmlformats.org/officeDocument/2006/relationships/image" Target="../media/image59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1.png"/><Relationship Id="rId7" Type="http://schemas.microsoft.com/office/2007/relationships/hdphoto" Target="../media/hdphoto2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hyperlink" Target="http://www.futuroot.co/" TargetMode="External"/><Relationship Id="rId4" Type="http://schemas.openxmlformats.org/officeDocument/2006/relationships/hyperlink" Target="mailto:akhil.varshney@percipere.co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akhil.varshney@percipere.co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hyperlink" Target="http://www.futuroot.co/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5" Type="http://schemas.openxmlformats.org/officeDocument/2006/relationships/image" Target="../media/image30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5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16.png"/><Relationship Id="rId3" Type="http://schemas.openxmlformats.org/officeDocument/2006/relationships/image" Target="../media/image107.png"/><Relationship Id="rId7" Type="http://schemas.openxmlformats.org/officeDocument/2006/relationships/image" Target="../media/image111.png"/><Relationship Id="rId12" Type="http://schemas.openxmlformats.org/officeDocument/2006/relationships/image" Target="../media/image115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11" Type="http://schemas.openxmlformats.org/officeDocument/2006/relationships/image" Target="../media/image114.png"/><Relationship Id="rId5" Type="http://schemas.openxmlformats.org/officeDocument/2006/relationships/image" Target="../media/image109.png"/><Relationship Id="rId10" Type="http://schemas.openxmlformats.org/officeDocument/2006/relationships/image" Target="../media/image113.png"/><Relationship Id="rId4" Type="http://schemas.openxmlformats.org/officeDocument/2006/relationships/image" Target="../media/image108.png"/><Relationship Id="rId9" Type="http://schemas.openxmlformats.org/officeDocument/2006/relationships/image" Target="../media/image11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21770772" h="11750040">
                <a:moveTo>
                  <a:pt x="21770773" y="0"/>
                </a:moveTo>
                <a:lnTo>
                  <a:pt x="0" y="0"/>
                </a:lnTo>
                <a:lnTo>
                  <a:pt x="0" y="11750040"/>
                </a:lnTo>
                <a:lnTo>
                  <a:pt x="21770773" y="11750040"/>
                </a:lnTo>
                <a:lnTo>
                  <a:pt x="21770773" y="0"/>
                </a:lnTo>
                <a:close/>
              </a:path>
            </a:pathLst>
          </a:custGeom>
          <a:blipFill>
            <a:blip r:embed="rId2"/>
            <a:stretch>
              <a:fillRect t="-9522" b="-9522"/>
            </a:stretch>
          </a:blipFill>
        </p:spPr>
        <p:txBody>
          <a:bodyPr/>
          <a:lstStyle/>
          <a:p>
            <a:endParaRPr lang="en-US" sz="1200"/>
          </a:p>
        </p:txBody>
      </p:sp>
      <p:sp>
        <p:nvSpPr>
          <p:cNvPr id="3" name="Freeform 3"/>
          <p:cNvSpPr/>
          <p:nvPr/>
        </p:nvSpPr>
        <p:spPr>
          <a:xfrm>
            <a:off x="6882061" y="1999236"/>
            <a:ext cx="4858499" cy="3486498"/>
          </a:xfrm>
          <a:custGeom>
            <a:avLst/>
            <a:gdLst/>
            <a:ahLst/>
            <a:cxnLst/>
            <a:rect l="l" t="t" r="r" b="b"/>
            <a:pathLst>
              <a:path w="7287749" h="5229747">
                <a:moveTo>
                  <a:pt x="0" y="0"/>
                </a:moveTo>
                <a:lnTo>
                  <a:pt x="7287750" y="0"/>
                </a:lnTo>
                <a:lnTo>
                  <a:pt x="7287750" y="5229748"/>
                </a:lnTo>
                <a:lnTo>
                  <a:pt x="0" y="5229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sz="1200"/>
          </a:p>
        </p:txBody>
      </p:sp>
      <p:grpSp>
        <p:nvGrpSpPr>
          <p:cNvPr id="25" name="Group 119">
            <a:extLst>
              <a:ext uri="{FF2B5EF4-FFF2-40B4-BE49-F238E27FC236}">
                <a16:creationId xmlns:a16="http://schemas.microsoft.com/office/drawing/2014/main" id="{FC20A5D3-9645-52D1-472A-4FC807314D71}"/>
              </a:ext>
            </a:extLst>
          </p:cNvPr>
          <p:cNvGrpSpPr/>
          <p:nvPr/>
        </p:nvGrpSpPr>
        <p:grpSpPr>
          <a:xfrm rot="5400000">
            <a:off x="1722861" y="2627302"/>
            <a:ext cx="868012" cy="3670540"/>
            <a:chOff x="0" y="-57150"/>
            <a:chExt cx="255654" cy="1452962"/>
          </a:xfrm>
        </p:grpSpPr>
        <p:sp>
          <p:nvSpPr>
            <p:cNvPr id="26" name="Freeform 120">
              <a:extLst>
                <a:ext uri="{FF2B5EF4-FFF2-40B4-BE49-F238E27FC236}">
                  <a16:creationId xmlns:a16="http://schemas.microsoft.com/office/drawing/2014/main" id="{EFD8846E-3011-1CB7-81A1-9F8D2B02D113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27" name="TextBox 121">
              <a:extLst>
                <a:ext uri="{FF2B5EF4-FFF2-40B4-BE49-F238E27FC236}">
                  <a16:creationId xmlns:a16="http://schemas.microsoft.com/office/drawing/2014/main" id="{DBCCDDA9-8D7F-2B4D-6DA5-9E6B8F2BB883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28" name="TextBox 122">
            <a:extLst>
              <a:ext uri="{FF2B5EF4-FFF2-40B4-BE49-F238E27FC236}">
                <a16:creationId xmlns:a16="http://schemas.microsoft.com/office/drawing/2014/main" id="{C6A78736-AEE3-4675-7ED1-81E84AE9087F}"/>
              </a:ext>
            </a:extLst>
          </p:cNvPr>
          <p:cNvSpPr txBox="1"/>
          <p:nvPr/>
        </p:nvSpPr>
        <p:spPr>
          <a:xfrm>
            <a:off x="386792" y="1705020"/>
            <a:ext cx="6786168" cy="4924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3200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 </a:t>
            </a:r>
            <a:endParaRPr lang="en-US" sz="3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" name="TextBox 123">
            <a:extLst>
              <a:ext uri="{FF2B5EF4-FFF2-40B4-BE49-F238E27FC236}">
                <a16:creationId xmlns:a16="http://schemas.microsoft.com/office/drawing/2014/main" id="{1843934E-7665-7487-0A50-B2FA38BD002F}"/>
              </a:ext>
            </a:extLst>
          </p:cNvPr>
          <p:cNvSpPr txBox="1"/>
          <p:nvPr/>
        </p:nvSpPr>
        <p:spPr>
          <a:xfrm>
            <a:off x="320810" y="5859058"/>
            <a:ext cx="2207061" cy="297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www.futuroot.com</a:t>
            </a:r>
          </a:p>
        </p:txBody>
      </p:sp>
      <p:sp>
        <p:nvSpPr>
          <p:cNvPr id="30" name="Freeform 6">
            <a:extLst>
              <a:ext uri="{FF2B5EF4-FFF2-40B4-BE49-F238E27FC236}">
                <a16:creationId xmlns:a16="http://schemas.microsoft.com/office/drawing/2014/main" id="{6ED910A3-9DC1-547E-F07F-BD68BEF4F898}"/>
              </a:ext>
            </a:extLst>
          </p:cNvPr>
          <p:cNvSpPr/>
          <p:nvPr/>
        </p:nvSpPr>
        <p:spPr>
          <a:xfrm>
            <a:off x="8489834" y="481591"/>
            <a:ext cx="3396898" cy="518027"/>
          </a:xfrm>
          <a:custGeom>
            <a:avLst/>
            <a:gdLst/>
            <a:ahLst/>
            <a:cxnLst/>
            <a:rect l="l" t="t" r="r" b="b"/>
            <a:pathLst>
              <a:path w="4832563" h="711777">
                <a:moveTo>
                  <a:pt x="0" y="0"/>
                </a:moveTo>
                <a:lnTo>
                  <a:pt x="4832563" y="0"/>
                </a:lnTo>
                <a:lnTo>
                  <a:pt x="4832563" y="711777"/>
                </a:lnTo>
                <a:lnTo>
                  <a:pt x="0" y="7117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441" b="-439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1" name="Group 115">
            <a:extLst>
              <a:ext uri="{FF2B5EF4-FFF2-40B4-BE49-F238E27FC236}">
                <a16:creationId xmlns:a16="http://schemas.microsoft.com/office/drawing/2014/main" id="{0DF2D401-0CF0-8BEB-8F01-78A1C75E535F}"/>
              </a:ext>
            </a:extLst>
          </p:cNvPr>
          <p:cNvGrpSpPr/>
          <p:nvPr/>
        </p:nvGrpSpPr>
        <p:grpSpPr>
          <a:xfrm rot="5400000">
            <a:off x="10989361" y="5563199"/>
            <a:ext cx="372218" cy="1391439"/>
            <a:chOff x="0" y="-57150"/>
            <a:chExt cx="164062" cy="585382"/>
          </a:xfrm>
        </p:grpSpPr>
        <p:sp>
          <p:nvSpPr>
            <p:cNvPr id="32" name="Freeform 116">
              <a:extLst>
                <a:ext uri="{FF2B5EF4-FFF2-40B4-BE49-F238E27FC236}">
                  <a16:creationId xmlns:a16="http://schemas.microsoft.com/office/drawing/2014/main" id="{00DC4712-10A6-E73E-141F-D7D2454F15C3}"/>
                </a:ext>
              </a:extLst>
            </p:cNvPr>
            <p:cNvSpPr/>
            <p:nvPr/>
          </p:nvSpPr>
          <p:spPr>
            <a:xfrm>
              <a:off x="0" y="0"/>
              <a:ext cx="164062" cy="528232"/>
            </a:xfrm>
            <a:custGeom>
              <a:avLst/>
              <a:gdLst/>
              <a:ahLst/>
              <a:cxnLst/>
              <a:rect l="l" t="t" r="r" b="b"/>
              <a:pathLst>
                <a:path w="164062" h="528232">
                  <a:moveTo>
                    <a:pt x="82031" y="0"/>
                  </a:moveTo>
                  <a:lnTo>
                    <a:pt x="82031" y="0"/>
                  </a:lnTo>
                  <a:cubicBezTo>
                    <a:pt x="127336" y="0"/>
                    <a:pt x="164062" y="36727"/>
                    <a:pt x="164062" y="82031"/>
                  </a:cubicBezTo>
                  <a:lnTo>
                    <a:pt x="164062" y="446201"/>
                  </a:lnTo>
                  <a:cubicBezTo>
                    <a:pt x="164062" y="491506"/>
                    <a:pt x="127336" y="528232"/>
                    <a:pt x="82031" y="528232"/>
                  </a:cubicBezTo>
                  <a:lnTo>
                    <a:pt x="82031" y="528232"/>
                  </a:lnTo>
                  <a:cubicBezTo>
                    <a:pt x="36727" y="528232"/>
                    <a:pt x="0" y="491506"/>
                    <a:pt x="0" y="446201"/>
                  </a:cubicBezTo>
                  <a:lnTo>
                    <a:pt x="0" y="82031"/>
                  </a:lnTo>
                  <a:cubicBezTo>
                    <a:pt x="0" y="36727"/>
                    <a:pt x="36727" y="0"/>
                    <a:pt x="82031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117">
              <a:extLst>
                <a:ext uri="{FF2B5EF4-FFF2-40B4-BE49-F238E27FC236}">
                  <a16:creationId xmlns:a16="http://schemas.microsoft.com/office/drawing/2014/main" id="{548523AB-6B2C-0F6E-BDEC-C0080BFD0C33}"/>
                </a:ext>
              </a:extLst>
            </p:cNvPr>
            <p:cNvSpPr txBox="1"/>
            <p:nvPr/>
          </p:nvSpPr>
          <p:spPr>
            <a:xfrm>
              <a:off x="0" y="-57150"/>
              <a:ext cx="164062" cy="5853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4" name="TextBox 118">
            <a:extLst>
              <a:ext uri="{FF2B5EF4-FFF2-40B4-BE49-F238E27FC236}">
                <a16:creationId xmlns:a16="http://schemas.microsoft.com/office/drawing/2014/main" id="{B2545F04-03E9-DCA4-E103-F905A29211F2}"/>
              </a:ext>
            </a:extLst>
          </p:cNvPr>
          <p:cNvSpPr txBox="1"/>
          <p:nvPr/>
        </p:nvSpPr>
        <p:spPr>
          <a:xfrm>
            <a:off x="10702926" y="6060346"/>
            <a:ext cx="663748" cy="30341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600" b="1" dirty="0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 Bold"/>
              </a:rPr>
              <a:t>202X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33C8FD0-90DC-EB88-A149-62FC2270E838}"/>
              </a:ext>
            </a:extLst>
          </p:cNvPr>
          <p:cNvSpPr txBox="1"/>
          <p:nvPr/>
        </p:nvSpPr>
        <p:spPr>
          <a:xfrm>
            <a:off x="320810" y="2491679"/>
            <a:ext cx="67048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B0BA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Everything your practice needs to activate AI driven CCM to augment Continuous Assurance Services,  socialize within your Partner network to build recurring consulting revenue.</a:t>
            </a:r>
            <a:endParaRPr lang="en-US" sz="1600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3C16E5-943E-763A-3EAE-BD0F3C861A13}"/>
              </a:ext>
            </a:extLst>
          </p:cNvPr>
          <p:cNvSpPr txBox="1"/>
          <p:nvPr/>
        </p:nvSpPr>
        <p:spPr>
          <a:xfrm>
            <a:off x="10911840" y="6156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18963BEA-1666-4C76-4DD9-F9B9D3886591}"/>
              </a:ext>
            </a:extLst>
          </p:cNvPr>
          <p:cNvSpPr/>
          <p:nvPr/>
        </p:nvSpPr>
        <p:spPr>
          <a:xfrm>
            <a:off x="755370" y="4119569"/>
            <a:ext cx="4120798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Topic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 descr="A blue and purple lines and dots&#10;&#10;Description automatically generated">
            <a:extLst>
              <a:ext uri="{FF2B5EF4-FFF2-40B4-BE49-F238E27FC236}">
                <a16:creationId xmlns:a16="http://schemas.microsoft.com/office/drawing/2014/main" id="{6E372DE6-4A74-554C-B8FC-A1F80DE7D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629479" y="-692468"/>
            <a:ext cx="8267043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43672" y="279560"/>
            <a:ext cx="4134843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000" b="1">
                <a:solidFill>
                  <a:srgbClr val="00000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Agenda</a:t>
            </a:r>
            <a:endParaRPr lang="en-US" sz="3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303544" y="1029055"/>
            <a:ext cx="6401228" cy="4988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1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2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3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4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5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6</a:t>
            </a:r>
            <a:b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</a:b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7</a:t>
            </a:r>
            <a:endParaRPr lang="en-US" sz="1667" dirty="0">
              <a:latin typeface="Calibri Light"/>
              <a:ea typeface="Calibri Light"/>
              <a:cs typeface="Calibri Light"/>
            </a:endParaRPr>
          </a:p>
          <a:p>
            <a:pPr>
              <a:lnSpc>
                <a:spcPts val="4150"/>
              </a:lnSpc>
            </a:pPr>
            <a:r>
              <a:rPr lang="en-US" sz="1667" dirty="0">
                <a:latin typeface="Calibri Light"/>
                <a:ea typeface="Calibri Light"/>
                <a:cs typeface="Calibri Light"/>
              </a:rPr>
              <a:t>Topic 8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solidFill>
                  <a:srgbClr val="272525"/>
                </a:solidFill>
                <a:latin typeface="Calibri Light"/>
                <a:ea typeface="Calibri Light"/>
                <a:cs typeface="Calibri Light"/>
              </a:rPr>
              <a:t>Topic 9</a:t>
            </a:r>
          </a:p>
          <a:p>
            <a:pPr>
              <a:lnSpc>
                <a:spcPts val="4150"/>
              </a:lnSpc>
            </a:pPr>
            <a:r>
              <a:rPr lang="en-US" sz="1667" dirty="0">
                <a:latin typeface="Calibri Light"/>
                <a:ea typeface="Calibri Light"/>
                <a:cs typeface="Calibri Light"/>
              </a:rPr>
              <a:t>Topic 10</a:t>
            </a:r>
          </a:p>
          <a:p>
            <a:pPr>
              <a:lnSpc>
                <a:spcPts val="2000"/>
              </a:lnSpc>
            </a:pPr>
            <a:endParaRPr lang="en-US" sz="1500" dirty="0">
              <a:latin typeface="Calibri Light"/>
              <a:ea typeface="Calibri Light"/>
              <a:cs typeface="Calibri Light"/>
            </a:endParaRPr>
          </a:p>
          <a:p>
            <a:pPr>
              <a:lnSpc>
                <a:spcPts val="2000"/>
              </a:lnSpc>
            </a:pPr>
            <a:endParaRPr lang="en-US" sz="1500" dirty="0">
              <a:latin typeface="Calibri Light"/>
              <a:ea typeface="Calibri Light"/>
              <a:cs typeface="Calibri Light"/>
            </a:endParaRPr>
          </a:p>
        </p:txBody>
      </p:sp>
      <p:pic>
        <p:nvPicPr>
          <p:cNvPr id="35" name="Picture 34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78D9D8B7-1EE5-F440-B15B-29A2A2FE1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0263" y="199259"/>
            <a:ext cx="677333" cy="677333"/>
          </a:xfrm>
          <a:prstGeom prst="rect">
            <a:avLst/>
          </a:prstGeom>
        </p:spPr>
      </p:pic>
      <p:pic>
        <p:nvPicPr>
          <p:cNvPr id="37" name="Picture 36" descr="A blue and purple circles&#10;&#10;Description automatically generated">
            <a:extLst>
              <a:ext uri="{FF2B5EF4-FFF2-40B4-BE49-F238E27FC236}">
                <a16:creationId xmlns:a16="http://schemas.microsoft.com/office/drawing/2014/main" id="{F39FAFB2-EC32-E140-985A-F3DF0BE41A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730" y="1152277"/>
            <a:ext cx="484313" cy="375885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688238" y="1196181"/>
            <a:ext cx="165298" cy="18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01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8" name="Picture 37" descr="A blue and purple circles&#10;&#10;Description automatically generated">
            <a:extLst>
              <a:ext uri="{FF2B5EF4-FFF2-40B4-BE49-F238E27FC236}">
                <a16:creationId xmlns:a16="http://schemas.microsoft.com/office/drawing/2014/main" id="{3412CB24-439D-6D44-B886-C4277DD3E9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047" y="1680362"/>
            <a:ext cx="484313" cy="375885"/>
          </a:xfrm>
          <a:prstGeom prst="rect">
            <a:avLst/>
          </a:prstGeom>
        </p:spPr>
      </p:pic>
      <p:sp>
        <p:nvSpPr>
          <p:cNvPr id="39" name="Text 1">
            <a:extLst>
              <a:ext uri="{FF2B5EF4-FFF2-40B4-BE49-F238E27FC236}">
                <a16:creationId xmlns:a16="http://schemas.microsoft.com/office/drawing/2014/main" id="{64DD3339-AB27-D14C-9BE7-6EFDC76AE970}"/>
              </a:ext>
            </a:extLst>
          </p:cNvPr>
          <p:cNvSpPr/>
          <p:nvPr/>
        </p:nvSpPr>
        <p:spPr>
          <a:xfrm>
            <a:off x="695898" y="1724753"/>
            <a:ext cx="136610" cy="2273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02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" name="Picture 39" descr="A blue and purple circles&#10;&#10;Description automatically generated">
            <a:extLst>
              <a:ext uri="{FF2B5EF4-FFF2-40B4-BE49-F238E27FC236}">
                <a16:creationId xmlns:a16="http://schemas.microsoft.com/office/drawing/2014/main" id="{8BF99546-D706-FE49-B362-28B81128FE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72" y="2208447"/>
            <a:ext cx="484313" cy="375885"/>
          </a:xfrm>
          <a:prstGeom prst="rect">
            <a:avLst/>
          </a:prstGeom>
        </p:spPr>
      </p:pic>
      <p:sp>
        <p:nvSpPr>
          <p:cNvPr id="41" name="Text 1">
            <a:extLst>
              <a:ext uri="{FF2B5EF4-FFF2-40B4-BE49-F238E27FC236}">
                <a16:creationId xmlns:a16="http://schemas.microsoft.com/office/drawing/2014/main" id="{D103BD26-B52F-E34A-8C3F-5ECBDF8F8958}"/>
              </a:ext>
            </a:extLst>
          </p:cNvPr>
          <p:cNvSpPr/>
          <p:nvPr/>
        </p:nvSpPr>
        <p:spPr>
          <a:xfrm>
            <a:off x="703179" y="2247958"/>
            <a:ext cx="165298" cy="18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03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2" name="Picture 41" descr="A blue and purple circles&#10;&#10;Description automatically generated">
            <a:extLst>
              <a:ext uri="{FF2B5EF4-FFF2-40B4-BE49-F238E27FC236}">
                <a16:creationId xmlns:a16="http://schemas.microsoft.com/office/drawing/2014/main" id="{8C427527-E0BC-D340-A484-1C0C5D436F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989" y="2736532"/>
            <a:ext cx="484313" cy="375885"/>
          </a:xfrm>
          <a:prstGeom prst="rect">
            <a:avLst/>
          </a:prstGeom>
        </p:spPr>
      </p:pic>
      <p:sp>
        <p:nvSpPr>
          <p:cNvPr id="43" name="Text 1">
            <a:extLst>
              <a:ext uri="{FF2B5EF4-FFF2-40B4-BE49-F238E27FC236}">
                <a16:creationId xmlns:a16="http://schemas.microsoft.com/office/drawing/2014/main" id="{75D91426-D457-5947-89D1-2FD1CC535860}"/>
              </a:ext>
            </a:extLst>
          </p:cNvPr>
          <p:cNvSpPr/>
          <p:nvPr/>
        </p:nvSpPr>
        <p:spPr>
          <a:xfrm>
            <a:off x="710840" y="2776529"/>
            <a:ext cx="136610" cy="2273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04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4" name="Picture 43" descr="A blue and purple circles&#10;&#10;Description automatically generated">
            <a:extLst>
              <a:ext uri="{FF2B5EF4-FFF2-40B4-BE49-F238E27FC236}">
                <a16:creationId xmlns:a16="http://schemas.microsoft.com/office/drawing/2014/main" id="{4502FF11-F3F6-1D44-980D-D4B4E33A5E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996" y="3264617"/>
            <a:ext cx="484313" cy="375885"/>
          </a:xfrm>
          <a:prstGeom prst="rect">
            <a:avLst/>
          </a:prstGeom>
        </p:spPr>
      </p:pic>
      <p:sp>
        <p:nvSpPr>
          <p:cNvPr id="45" name="Text 1">
            <a:extLst>
              <a:ext uri="{FF2B5EF4-FFF2-40B4-BE49-F238E27FC236}">
                <a16:creationId xmlns:a16="http://schemas.microsoft.com/office/drawing/2014/main" id="{08C553F5-70F2-5645-8032-FF857B0978CC}"/>
              </a:ext>
            </a:extLst>
          </p:cNvPr>
          <p:cNvSpPr/>
          <p:nvPr/>
        </p:nvSpPr>
        <p:spPr>
          <a:xfrm>
            <a:off x="684504" y="3302906"/>
            <a:ext cx="165298" cy="18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05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6" name="Picture 45" descr="A blue and purple circles&#10;&#10;Description automatically generated">
            <a:extLst>
              <a:ext uri="{FF2B5EF4-FFF2-40B4-BE49-F238E27FC236}">
                <a16:creationId xmlns:a16="http://schemas.microsoft.com/office/drawing/2014/main" id="{0C51F491-6354-BC45-9250-C77EA3335B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313" y="3792702"/>
            <a:ext cx="484313" cy="375885"/>
          </a:xfrm>
          <a:prstGeom prst="rect">
            <a:avLst/>
          </a:prstGeom>
        </p:spPr>
      </p:pic>
      <p:sp>
        <p:nvSpPr>
          <p:cNvPr id="47" name="Text 1">
            <a:extLst>
              <a:ext uri="{FF2B5EF4-FFF2-40B4-BE49-F238E27FC236}">
                <a16:creationId xmlns:a16="http://schemas.microsoft.com/office/drawing/2014/main" id="{F78719F7-1E9E-6D41-AA5E-8751918E217A}"/>
              </a:ext>
            </a:extLst>
          </p:cNvPr>
          <p:cNvSpPr/>
          <p:nvPr/>
        </p:nvSpPr>
        <p:spPr>
          <a:xfrm>
            <a:off x="692164" y="3831478"/>
            <a:ext cx="136610" cy="2273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06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8" name="Picture 47" descr="A blue and purple circles&#10;&#10;Description automatically generated">
            <a:extLst>
              <a:ext uri="{FF2B5EF4-FFF2-40B4-BE49-F238E27FC236}">
                <a16:creationId xmlns:a16="http://schemas.microsoft.com/office/drawing/2014/main" id="{F8DCA1CA-9623-684D-BA7D-0C81B546F3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02" y="4320787"/>
            <a:ext cx="484313" cy="375885"/>
          </a:xfrm>
          <a:prstGeom prst="rect">
            <a:avLst/>
          </a:prstGeom>
        </p:spPr>
      </p:pic>
      <p:sp>
        <p:nvSpPr>
          <p:cNvPr id="49" name="Text 1">
            <a:extLst>
              <a:ext uri="{FF2B5EF4-FFF2-40B4-BE49-F238E27FC236}">
                <a16:creationId xmlns:a16="http://schemas.microsoft.com/office/drawing/2014/main" id="{315EE9A6-D162-5E4E-B5A9-8508699E0721}"/>
              </a:ext>
            </a:extLst>
          </p:cNvPr>
          <p:cNvSpPr/>
          <p:nvPr/>
        </p:nvSpPr>
        <p:spPr>
          <a:xfrm>
            <a:off x="695709" y="4379318"/>
            <a:ext cx="165298" cy="18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07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0" name="Picture 49" descr="A blue and purple circles&#10;&#10;Description automatically generated">
            <a:extLst>
              <a:ext uri="{FF2B5EF4-FFF2-40B4-BE49-F238E27FC236}">
                <a16:creationId xmlns:a16="http://schemas.microsoft.com/office/drawing/2014/main" id="{DE2B598E-9537-8240-B433-881B22C1FB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19" y="4848872"/>
            <a:ext cx="484313" cy="375885"/>
          </a:xfrm>
          <a:prstGeom prst="rect">
            <a:avLst/>
          </a:prstGeom>
        </p:spPr>
      </p:pic>
      <p:sp>
        <p:nvSpPr>
          <p:cNvPr id="51" name="Text 1">
            <a:extLst>
              <a:ext uri="{FF2B5EF4-FFF2-40B4-BE49-F238E27FC236}">
                <a16:creationId xmlns:a16="http://schemas.microsoft.com/office/drawing/2014/main" id="{E1AD1C06-E6F0-FE41-BC82-353A4641421D}"/>
              </a:ext>
            </a:extLst>
          </p:cNvPr>
          <p:cNvSpPr/>
          <p:nvPr/>
        </p:nvSpPr>
        <p:spPr>
          <a:xfrm>
            <a:off x="703370" y="4907889"/>
            <a:ext cx="136610" cy="2273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08</a:t>
            </a:r>
          </a:p>
          <a:p>
            <a:pPr>
              <a:lnSpc>
                <a:spcPts val="2083"/>
              </a:lnSpc>
            </a:pP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2" name="Picture 51" descr="A blue and purple circles&#10;&#10;Description automatically generated">
            <a:extLst>
              <a:ext uri="{FF2B5EF4-FFF2-40B4-BE49-F238E27FC236}">
                <a16:creationId xmlns:a16="http://schemas.microsoft.com/office/drawing/2014/main" id="{430F8CE1-09F2-094E-B79F-C4C16AB842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526" y="5376957"/>
            <a:ext cx="484313" cy="375885"/>
          </a:xfrm>
          <a:prstGeom prst="rect">
            <a:avLst/>
          </a:prstGeom>
        </p:spPr>
      </p:pic>
      <p:sp>
        <p:nvSpPr>
          <p:cNvPr id="53" name="Text 1">
            <a:extLst>
              <a:ext uri="{FF2B5EF4-FFF2-40B4-BE49-F238E27FC236}">
                <a16:creationId xmlns:a16="http://schemas.microsoft.com/office/drawing/2014/main" id="{3660D6DB-E112-FA44-B515-A64EADC27D46}"/>
              </a:ext>
            </a:extLst>
          </p:cNvPr>
          <p:cNvSpPr/>
          <p:nvPr/>
        </p:nvSpPr>
        <p:spPr>
          <a:xfrm>
            <a:off x="677034" y="5423061"/>
            <a:ext cx="165298" cy="18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09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4" name="Picture 53" descr="A blue and purple circles&#10;&#10;Description automatically generated">
            <a:extLst>
              <a:ext uri="{FF2B5EF4-FFF2-40B4-BE49-F238E27FC236}">
                <a16:creationId xmlns:a16="http://schemas.microsoft.com/office/drawing/2014/main" id="{1837A4CA-5366-9948-B1D7-B9D685C2E6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843" y="5905044"/>
            <a:ext cx="484313" cy="375885"/>
          </a:xfrm>
          <a:prstGeom prst="rect">
            <a:avLst/>
          </a:prstGeom>
        </p:spPr>
      </p:pic>
      <p:sp>
        <p:nvSpPr>
          <p:cNvPr id="55" name="Text 1">
            <a:extLst>
              <a:ext uri="{FF2B5EF4-FFF2-40B4-BE49-F238E27FC236}">
                <a16:creationId xmlns:a16="http://schemas.microsoft.com/office/drawing/2014/main" id="{042123EB-2576-5840-8D9E-3F95CA20087F}"/>
              </a:ext>
            </a:extLst>
          </p:cNvPr>
          <p:cNvSpPr/>
          <p:nvPr/>
        </p:nvSpPr>
        <p:spPr>
          <a:xfrm>
            <a:off x="684694" y="5951632"/>
            <a:ext cx="136610" cy="2273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>
                <a:solidFill>
                  <a:schemeClr val="bg1"/>
                </a:solidFill>
                <a:latin typeface="Calibri" panose="020F0502020204030204" pitchFamily="34" charset="0"/>
                <a:ea typeface="Inter Light" pitchFamily="34" charset="-122"/>
                <a:cs typeface="Calibri" panose="020F0502020204030204" pitchFamily="34" charset="0"/>
              </a:rPr>
              <a:t>10</a:t>
            </a:r>
            <a:endParaRPr lang="en-US" sz="1333" b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3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94883D-42DB-A5EF-8747-B893419E4F0A}"/>
              </a:ext>
            </a:extLst>
          </p:cNvPr>
          <p:cNvGrpSpPr/>
          <p:nvPr/>
        </p:nvGrpSpPr>
        <p:grpSpPr>
          <a:xfrm>
            <a:off x="557348" y="1512118"/>
            <a:ext cx="10749079" cy="4554791"/>
            <a:chOff x="3378059" y="2031136"/>
            <a:chExt cx="10100840" cy="5465749"/>
          </a:xfrm>
        </p:grpSpPr>
        <p:pic>
          <p:nvPicPr>
            <p:cNvPr id="18" name="Picture 17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F8C8E501-415F-610A-8DA8-0B800F980E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</a:blip>
            <a:stretch>
              <a:fillRect/>
            </a:stretch>
          </p:blipFill>
          <p:spPr>
            <a:xfrm>
              <a:off x="3378059" y="2031136"/>
              <a:ext cx="10100840" cy="546574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7FF82E7-75FE-9CE3-340D-292EF6397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03664" y="2780907"/>
              <a:ext cx="152400" cy="1905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0B74194-CEE3-EAC6-FE02-2A6E0BA4CA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26192" y="3911190"/>
              <a:ext cx="152400" cy="19050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BD78FFC7-61EA-8357-6243-B74E986A97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92571" y="2970560"/>
              <a:ext cx="152400" cy="19050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20D8D5A-3926-2D65-60B2-B5C7566BC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800197" y="3853210"/>
              <a:ext cx="152400" cy="1905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3F3D5DA-5704-2EB3-04DE-436825F1B8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32837" y="3480677"/>
              <a:ext cx="152400" cy="1905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8100783-3FF0-368B-8DEB-E0A811E31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4889" y="4482707"/>
              <a:ext cx="152400" cy="1905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CC64150-DB7E-6E27-1381-A428C65EF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62038" y="4044557"/>
              <a:ext cx="152400" cy="1905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2A5A0FE-FA1F-86D5-3ECB-D2FB39758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09613" y="3825482"/>
              <a:ext cx="152400" cy="190500"/>
            </a:xfrm>
            <a:prstGeom prst="rect">
              <a:avLst/>
            </a:prstGeom>
          </p:spPr>
        </p:pic>
      </p:grpSp>
      <p:sp>
        <p:nvSpPr>
          <p:cNvPr id="3" name="TextBox 5">
            <a:extLst>
              <a:ext uri="{FF2B5EF4-FFF2-40B4-BE49-F238E27FC236}">
                <a16:creationId xmlns:a16="http://schemas.microsoft.com/office/drawing/2014/main" id="{DBFCBC34-246E-5137-5338-5ADCDF723ECA}"/>
              </a:ext>
            </a:extLst>
          </p:cNvPr>
          <p:cNvSpPr txBox="1"/>
          <p:nvPr/>
        </p:nvSpPr>
        <p:spPr>
          <a:xfrm>
            <a:off x="477152" y="492777"/>
            <a:ext cx="10533974" cy="874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  <p:sp>
        <p:nvSpPr>
          <p:cNvPr id="5" name="Shape 4">
            <a:extLst>
              <a:ext uri="{FF2B5EF4-FFF2-40B4-BE49-F238E27FC236}">
                <a16:creationId xmlns:a16="http://schemas.microsoft.com/office/drawing/2014/main" id="{A9B5344D-795F-6D8C-55E2-A62E8D45B5F9}"/>
              </a:ext>
            </a:extLst>
          </p:cNvPr>
          <p:cNvSpPr/>
          <p:nvPr/>
        </p:nvSpPr>
        <p:spPr>
          <a:xfrm>
            <a:off x="477152" y="1574820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6" name="Picture 5" descr="A blue and purple gradient&#10;&#10;Description automatically generated">
            <a:extLst>
              <a:ext uri="{FF2B5EF4-FFF2-40B4-BE49-F238E27FC236}">
                <a16:creationId xmlns:a16="http://schemas.microsoft.com/office/drawing/2014/main" id="{045C44D4-15F6-7056-04A1-B50F8F65BF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1594"/>
          <a:stretch>
            <a:fillRect/>
          </a:stretch>
        </p:blipFill>
        <p:spPr>
          <a:xfrm rot="5400000">
            <a:off x="5183777" y="-136393"/>
            <a:ext cx="1796787" cy="12192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D8A2E91-667B-110F-373A-FD3B3E7253F3}"/>
              </a:ext>
            </a:extLst>
          </p:cNvPr>
          <p:cNvSpPr/>
          <p:nvPr/>
        </p:nvSpPr>
        <p:spPr>
          <a:xfrm>
            <a:off x="-11532" y="4404231"/>
            <a:ext cx="12203533" cy="677333"/>
          </a:xfrm>
          <a:prstGeom prst="rect">
            <a:avLst/>
          </a:prstGeom>
          <a:solidFill>
            <a:srgbClr val="2620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9" name="Text 10">
            <a:extLst>
              <a:ext uri="{FF2B5EF4-FFF2-40B4-BE49-F238E27FC236}">
                <a16:creationId xmlns:a16="http://schemas.microsoft.com/office/drawing/2014/main" id="{386C4464-9CDF-80BE-E93A-CD7F2FB65B1F}"/>
              </a:ext>
            </a:extLst>
          </p:cNvPr>
          <p:cNvSpPr/>
          <p:nvPr/>
        </p:nvSpPr>
        <p:spPr>
          <a:xfrm>
            <a:off x="2592562" y="4612883"/>
            <a:ext cx="1494502" cy="3129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333" b="1" dirty="0">
                <a:solidFill>
                  <a:srgbClr val="FFFFFF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Domain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824DBA-1D11-D033-A0BB-7CC3520E12D2}"/>
              </a:ext>
            </a:extLst>
          </p:cNvPr>
          <p:cNvSpPr txBox="1"/>
          <p:nvPr/>
        </p:nvSpPr>
        <p:spPr>
          <a:xfrm>
            <a:off x="4974354" y="4612884"/>
            <a:ext cx="1205583" cy="297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33" b="1" dirty="0">
                <a:solidFill>
                  <a:srgbClr val="FFFFFF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Domain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6E6592-30D6-5E6F-9E94-98697AE84434}"/>
              </a:ext>
            </a:extLst>
          </p:cNvPr>
          <p:cNvSpPr txBox="1"/>
          <p:nvPr/>
        </p:nvSpPr>
        <p:spPr>
          <a:xfrm>
            <a:off x="6929121" y="4612884"/>
            <a:ext cx="1294183" cy="297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33" b="1" dirty="0">
                <a:solidFill>
                  <a:srgbClr val="FFFFFF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Domain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5155ED-D5B6-D76A-19C0-C3E911AF8320}"/>
              </a:ext>
            </a:extLst>
          </p:cNvPr>
          <p:cNvSpPr txBox="1"/>
          <p:nvPr/>
        </p:nvSpPr>
        <p:spPr>
          <a:xfrm>
            <a:off x="8977134" y="4612884"/>
            <a:ext cx="868814" cy="297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33" b="1" dirty="0">
                <a:solidFill>
                  <a:srgbClr val="FFFFFF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Domain 4</a:t>
            </a:r>
          </a:p>
        </p:txBody>
      </p:sp>
      <p:pic>
        <p:nvPicPr>
          <p:cNvPr id="13" name="Graphic 23" descr="Production outline">
            <a:extLst>
              <a:ext uri="{FF2B5EF4-FFF2-40B4-BE49-F238E27FC236}">
                <a16:creationId xmlns:a16="http://schemas.microsoft.com/office/drawing/2014/main" id="{BEC28E47-9EAC-DB47-99FC-BA675BCFFC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29215" y="4518464"/>
            <a:ext cx="457984" cy="457984"/>
          </a:xfrm>
          <a:prstGeom prst="rect">
            <a:avLst/>
          </a:prstGeom>
        </p:spPr>
      </p:pic>
      <p:pic>
        <p:nvPicPr>
          <p:cNvPr id="14" name="Graphic 30" descr="Burger and drink outline">
            <a:extLst>
              <a:ext uri="{FF2B5EF4-FFF2-40B4-BE49-F238E27FC236}">
                <a16:creationId xmlns:a16="http://schemas.microsoft.com/office/drawing/2014/main" id="{1D7F44A6-603B-C231-8167-85E35F903D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86970" y="4502223"/>
            <a:ext cx="490465" cy="490465"/>
          </a:xfrm>
          <a:prstGeom prst="rect">
            <a:avLst/>
          </a:prstGeom>
        </p:spPr>
      </p:pic>
      <p:pic>
        <p:nvPicPr>
          <p:cNvPr id="15" name="Graphic 39" descr="Electric Tower outline">
            <a:extLst>
              <a:ext uri="{FF2B5EF4-FFF2-40B4-BE49-F238E27FC236}">
                <a16:creationId xmlns:a16="http://schemas.microsoft.com/office/drawing/2014/main" id="{2CBB5E74-67CB-D50F-5F43-0903B380C8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00079" y="4548980"/>
            <a:ext cx="396950" cy="396950"/>
          </a:xfrm>
          <a:prstGeom prst="rect">
            <a:avLst/>
          </a:prstGeom>
        </p:spPr>
      </p:pic>
      <p:pic>
        <p:nvPicPr>
          <p:cNvPr id="16" name="Graphic 18" descr="Medicine outline">
            <a:extLst>
              <a:ext uri="{FF2B5EF4-FFF2-40B4-BE49-F238E27FC236}">
                <a16:creationId xmlns:a16="http://schemas.microsoft.com/office/drawing/2014/main" id="{DE87C26D-C96C-C51C-331A-B87A1551D3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36538" y="4535033"/>
            <a:ext cx="466039" cy="466039"/>
          </a:xfrm>
          <a:prstGeom prst="rect">
            <a:avLst/>
          </a:prstGeom>
        </p:spPr>
      </p:pic>
      <p:pic>
        <p:nvPicPr>
          <p:cNvPr id="27" name="Picture 26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2F937469-5473-043C-BCBF-D451037F5A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0319" y="5305581"/>
            <a:ext cx="878818" cy="872630"/>
          </a:xfrm>
          <a:prstGeom prst="rect">
            <a:avLst/>
          </a:prstGeom>
        </p:spPr>
      </p:pic>
      <p:pic>
        <p:nvPicPr>
          <p:cNvPr id="28" name="Picture 27" descr="A green circle with black background&#10;&#10;Description automatically generated">
            <a:extLst>
              <a:ext uri="{FF2B5EF4-FFF2-40B4-BE49-F238E27FC236}">
                <a16:creationId xmlns:a16="http://schemas.microsoft.com/office/drawing/2014/main" id="{1714B064-DD6D-42AD-B386-6CE83B42B4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47973" y="5294223"/>
            <a:ext cx="872630" cy="872630"/>
          </a:xfrm>
          <a:prstGeom prst="rect">
            <a:avLst/>
          </a:prstGeom>
        </p:spPr>
      </p:pic>
      <p:pic>
        <p:nvPicPr>
          <p:cNvPr id="29" name="Picture 28" descr="A purple circle with black background&#10;&#10;Description automatically generated">
            <a:extLst>
              <a:ext uri="{FF2B5EF4-FFF2-40B4-BE49-F238E27FC236}">
                <a16:creationId xmlns:a16="http://schemas.microsoft.com/office/drawing/2014/main" id="{2412840C-6D4B-2CB7-E7E7-FB60D4DBA6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67635" y="5294223"/>
            <a:ext cx="878818" cy="872630"/>
          </a:xfrm>
          <a:prstGeom prst="rect">
            <a:avLst/>
          </a:prstGeom>
        </p:spPr>
      </p:pic>
      <p:pic>
        <p:nvPicPr>
          <p:cNvPr id="30" name="Picture 29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3AA3AC9D-00E5-5B9D-A733-BC6A6095120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5573" y="5265100"/>
            <a:ext cx="872630" cy="872630"/>
          </a:xfrm>
          <a:prstGeom prst="rect">
            <a:avLst/>
          </a:prstGeom>
        </p:spPr>
      </p:pic>
      <p:pic>
        <p:nvPicPr>
          <p:cNvPr id="31" name="Picture 30" descr="A green circle with black background&#10;&#10;Description automatically generated">
            <a:extLst>
              <a:ext uri="{FF2B5EF4-FFF2-40B4-BE49-F238E27FC236}">
                <a16:creationId xmlns:a16="http://schemas.microsoft.com/office/drawing/2014/main" id="{539366C1-D5DA-A7DB-C97F-5C57EC46CC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44576" y="5320403"/>
            <a:ext cx="872630" cy="872630"/>
          </a:xfrm>
          <a:prstGeom prst="rect">
            <a:avLst/>
          </a:prstGeom>
        </p:spPr>
      </p:pic>
      <p:pic>
        <p:nvPicPr>
          <p:cNvPr id="32" name="Picture 31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9CD541F5-A9B5-1D8B-7AA7-FBDEB8FD7E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14469" y="5300609"/>
            <a:ext cx="872630" cy="87263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0234004-047C-DE36-868F-5A9E0CAEFB2D}"/>
              </a:ext>
            </a:extLst>
          </p:cNvPr>
          <p:cNvSpPr txBox="1"/>
          <p:nvPr/>
        </p:nvSpPr>
        <p:spPr>
          <a:xfrm>
            <a:off x="479116" y="6180018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1359AA-6DBB-9D39-8EF5-DB031C561593}"/>
              </a:ext>
            </a:extLst>
          </p:cNvPr>
          <p:cNvSpPr txBox="1"/>
          <p:nvPr/>
        </p:nvSpPr>
        <p:spPr>
          <a:xfrm>
            <a:off x="673619" y="5538123"/>
            <a:ext cx="1285737" cy="325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883"/>
              </a:lnSpc>
            </a:pPr>
            <a:r>
              <a:rPr lang="en-US" sz="1500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0372E7-BB97-7D9B-4E1C-5C9DA62EFF5D}"/>
              </a:ext>
            </a:extLst>
          </p:cNvPr>
          <p:cNvSpPr txBox="1"/>
          <p:nvPr/>
        </p:nvSpPr>
        <p:spPr>
          <a:xfrm>
            <a:off x="8721892" y="5529300"/>
            <a:ext cx="641292" cy="451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33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dirty="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0A8539-A84C-88B8-CA73-0C28594926EF}"/>
              </a:ext>
            </a:extLst>
          </p:cNvPr>
          <p:cNvSpPr txBox="1"/>
          <p:nvPr/>
        </p:nvSpPr>
        <p:spPr>
          <a:xfrm>
            <a:off x="8212350" y="6175041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480F0D3-3844-3985-C63A-B3456356131D}"/>
              </a:ext>
            </a:extLst>
          </p:cNvPr>
          <p:cNvSpPr txBox="1"/>
          <p:nvPr/>
        </p:nvSpPr>
        <p:spPr>
          <a:xfrm>
            <a:off x="2735256" y="5487933"/>
            <a:ext cx="524004" cy="451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33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dirty="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46858F1-54D8-FA2E-640B-942EFBAD8EF8}"/>
              </a:ext>
            </a:extLst>
          </p:cNvPr>
          <p:cNvSpPr txBox="1"/>
          <p:nvPr/>
        </p:nvSpPr>
        <p:spPr>
          <a:xfrm>
            <a:off x="2143612" y="6193033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66C8F6A-A746-3307-0155-369D1BA1B795}"/>
              </a:ext>
            </a:extLst>
          </p:cNvPr>
          <p:cNvSpPr txBox="1"/>
          <p:nvPr/>
        </p:nvSpPr>
        <p:spPr>
          <a:xfrm>
            <a:off x="4742992" y="5508265"/>
            <a:ext cx="764114" cy="451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33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DA7B520-1869-E795-ADD8-3C5665DCF2AE}"/>
              </a:ext>
            </a:extLst>
          </p:cNvPr>
          <p:cNvSpPr txBox="1"/>
          <p:nvPr/>
        </p:nvSpPr>
        <p:spPr>
          <a:xfrm>
            <a:off x="4164273" y="6186677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5BC8E17-AB69-949B-6432-1C6342534D9C}"/>
              </a:ext>
            </a:extLst>
          </p:cNvPr>
          <p:cNvSpPr txBox="1"/>
          <p:nvPr/>
        </p:nvSpPr>
        <p:spPr>
          <a:xfrm>
            <a:off x="6609080" y="5512875"/>
            <a:ext cx="641292" cy="451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33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dirty="0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2C208F3-B005-0587-638D-89CCD9E90EA8}"/>
              </a:ext>
            </a:extLst>
          </p:cNvPr>
          <p:cNvSpPr txBox="1"/>
          <p:nvPr/>
        </p:nvSpPr>
        <p:spPr>
          <a:xfrm>
            <a:off x="6082204" y="6173401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3715B0F-786A-6283-3D77-CD7753DF3E9C}"/>
              </a:ext>
            </a:extLst>
          </p:cNvPr>
          <p:cNvSpPr txBox="1"/>
          <p:nvPr/>
        </p:nvSpPr>
        <p:spPr>
          <a:xfrm>
            <a:off x="10679635" y="5504867"/>
            <a:ext cx="641292" cy="451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33" b="1" dirty="0">
                <a:solidFill>
                  <a:schemeClr val="bg1"/>
                </a:solidFill>
                <a:latin typeface="Calibri" panose="020F0502020204030204" pitchFamily="34" charset="0"/>
              </a:rPr>
              <a:t>XX</a:t>
            </a:r>
            <a:endParaRPr lang="en-US" sz="2333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6B3020D-1F2B-9635-226E-F785731A7DEB}"/>
              </a:ext>
            </a:extLst>
          </p:cNvPr>
          <p:cNvSpPr txBox="1"/>
          <p:nvPr/>
        </p:nvSpPr>
        <p:spPr>
          <a:xfrm>
            <a:off x="10157510" y="6185852"/>
            <a:ext cx="1685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Lorem ipsum</a:t>
            </a:r>
          </a:p>
        </p:txBody>
      </p:sp>
      <p:sp>
        <p:nvSpPr>
          <p:cNvPr id="46" name="Text 0">
            <a:extLst>
              <a:ext uri="{FF2B5EF4-FFF2-40B4-BE49-F238E27FC236}">
                <a16:creationId xmlns:a16="http://schemas.microsoft.com/office/drawing/2014/main" id="{AB6751DF-36AE-2C39-90C0-C88721FF8D3A}"/>
              </a:ext>
            </a:extLst>
          </p:cNvPr>
          <p:cNvSpPr/>
          <p:nvPr/>
        </p:nvSpPr>
        <p:spPr>
          <a:xfrm>
            <a:off x="-1" y="623064"/>
            <a:ext cx="12191998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/>
          <a:p>
            <a:pPr algn="ctr">
              <a:lnSpc>
                <a:spcPts val="3458"/>
              </a:lnSpc>
            </a:pPr>
            <a:endParaRPr lang="en-US" sz="2667" b="1" dirty="0">
              <a:solidFill>
                <a:srgbClr val="002060"/>
              </a:solidFill>
              <a:latin typeface="Calibri"/>
              <a:ea typeface="Lato"/>
              <a:cs typeface="Calibri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95BE3E-33AE-8C11-F243-C749CF3C8037}"/>
              </a:ext>
            </a:extLst>
          </p:cNvPr>
          <p:cNvSpPr txBox="1"/>
          <p:nvPr/>
        </p:nvSpPr>
        <p:spPr>
          <a:xfrm>
            <a:off x="4511040" y="2365248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UNITED KINGDOM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01579E7-FABC-5622-34E8-1DA3DF5067B3}"/>
              </a:ext>
            </a:extLst>
          </p:cNvPr>
          <p:cNvSpPr txBox="1"/>
          <p:nvPr/>
        </p:nvSpPr>
        <p:spPr>
          <a:xfrm>
            <a:off x="6096000" y="2157984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EUROPE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E29C933-4C24-9C49-27F9-0430F7410310}"/>
              </a:ext>
            </a:extLst>
          </p:cNvPr>
          <p:cNvSpPr txBox="1"/>
          <p:nvPr/>
        </p:nvSpPr>
        <p:spPr>
          <a:xfrm>
            <a:off x="5693663" y="3645408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AFRICA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035E9E8-862E-19A2-CC79-9C64F270FC78}"/>
              </a:ext>
            </a:extLst>
          </p:cNvPr>
          <p:cNvSpPr txBox="1"/>
          <p:nvPr/>
        </p:nvSpPr>
        <p:spPr>
          <a:xfrm>
            <a:off x="7053072" y="2779776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MIDDLE EAST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0E84576-4577-BA01-0B40-4FA2CDCC122F}"/>
              </a:ext>
            </a:extLst>
          </p:cNvPr>
          <p:cNvSpPr txBox="1"/>
          <p:nvPr/>
        </p:nvSpPr>
        <p:spPr>
          <a:xfrm>
            <a:off x="2548128" y="3224784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NORTH AMERICA</a:t>
            </a:r>
            <a:endParaRPr lang="en-US" sz="150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762FFA3-E9C3-2B70-DC77-8C5C9A2353D0}"/>
              </a:ext>
            </a:extLst>
          </p:cNvPr>
          <p:cNvSpPr txBox="1"/>
          <p:nvPr/>
        </p:nvSpPr>
        <p:spPr>
          <a:xfrm>
            <a:off x="1676400" y="2779776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CANADA</a:t>
            </a:r>
            <a:endParaRPr lang="en-US" sz="15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0A0ABF6-D955-678D-8D14-391DE7D97BA1}"/>
              </a:ext>
            </a:extLst>
          </p:cNvPr>
          <p:cNvSpPr txBox="1"/>
          <p:nvPr/>
        </p:nvSpPr>
        <p:spPr>
          <a:xfrm>
            <a:off x="8077200" y="2883408"/>
            <a:ext cx="1042417" cy="205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33">
                <a:latin typeface="Calibri Light"/>
                <a:ea typeface="Calibri Light"/>
                <a:cs typeface="Calibri Light"/>
              </a:rPr>
              <a:t>INDIA</a:t>
            </a:r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1991456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6">
            <a:extLst>
              <a:ext uri="{FF2B5EF4-FFF2-40B4-BE49-F238E27FC236}">
                <a16:creationId xmlns:a16="http://schemas.microsoft.com/office/drawing/2014/main" id="{834032AD-3AB4-C07F-9E63-91981F595689}"/>
              </a:ext>
            </a:extLst>
          </p:cNvPr>
          <p:cNvSpPr txBox="1"/>
          <p:nvPr/>
        </p:nvSpPr>
        <p:spPr>
          <a:xfrm>
            <a:off x="543672" y="164941"/>
            <a:ext cx="4670058" cy="3070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45"/>
              </a:lnSpc>
            </a:pPr>
            <a:endParaRPr lang="en-US" sz="1333" b="1" dirty="0">
              <a:solidFill>
                <a:srgbClr val="00A6E0"/>
              </a:solidFill>
              <a:latin typeface="+mj-lt"/>
              <a:ea typeface="Lato" panose="020F0502020204030203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5A7D7840-0D4A-1EAB-94B3-CF926A2A3B52}"/>
              </a:ext>
            </a:extLst>
          </p:cNvPr>
          <p:cNvSpPr/>
          <p:nvPr/>
        </p:nvSpPr>
        <p:spPr>
          <a:xfrm>
            <a:off x="543671" y="21294"/>
            <a:ext cx="12010743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61970">
              <a:lnSpc>
                <a:spcPts val="2745"/>
              </a:lnSpc>
              <a:defRPr/>
            </a:pPr>
            <a:endParaRPr lang="en-US" sz="3000" dirty="0">
              <a:solidFill>
                <a:srgbClr val="171616"/>
              </a:solidFill>
              <a:ea typeface="Calibri"/>
              <a:cs typeface="Calibri"/>
            </a:endParaRPr>
          </a:p>
        </p:txBody>
      </p:sp>
      <p:sp>
        <p:nvSpPr>
          <p:cNvPr id="5" name="Shape 4">
            <a:extLst>
              <a:ext uri="{FF2B5EF4-FFF2-40B4-BE49-F238E27FC236}">
                <a16:creationId xmlns:a16="http://schemas.microsoft.com/office/drawing/2014/main" id="{F461FCF6-0953-4B4E-BCB2-50F3F80BD058}"/>
              </a:ext>
            </a:extLst>
          </p:cNvPr>
          <p:cNvSpPr/>
          <p:nvPr/>
        </p:nvSpPr>
        <p:spPr>
          <a:xfrm>
            <a:off x="479089" y="1227914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06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78F3898-09C2-0CC1-366F-4906035E3B7E}"/>
              </a:ext>
            </a:extLst>
          </p:cNvPr>
          <p:cNvGrpSpPr/>
          <p:nvPr/>
        </p:nvGrpSpPr>
        <p:grpSpPr>
          <a:xfrm>
            <a:off x="467952" y="1489472"/>
            <a:ext cx="11316999" cy="3879056"/>
            <a:chOff x="10081" y="2495813"/>
            <a:chExt cx="14586334" cy="465486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62636FD-FC89-8A3A-16D3-20BC9E150748}"/>
                </a:ext>
              </a:extLst>
            </p:cNvPr>
            <p:cNvGrpSpPr/>
            <p:nvPr/>
          </p:nvGrpSpPr>
          <p:grpSpPr>
            <a:xfrm>
              <a:off x="9881202" y="3461195"/>
              <a:ext cx="4715213" cy="3621024"/>
              <a:chOff x="9932409" y="3032262"/>
              <a:chExt cx="4797389" cy="3621024"/>
            </a:xfrm>
          </p:grpSpPr>
          <p:sp>
            <p:nvSpPr>
              <p:cNvPr id="40" name="Google Shape;111;p5">
                <a:extLst>
                  <a:ext uri="{FF2B5EF4-FFF2-40B4-BE49-F238E27FC236}">
                    <a16:creationId xmlns:a16="http://schemas.microsoft.com/office/drawing/2014/main" id="{565F99DF-5649-BA22-76CB-FB6B7E6C80AB}"/>
                  </a:ext>
                </a:extLst>
              </p:cNvPr>
              <p:cNvSpPr/>
              <p:nvPr/>
            </p:nvSpPr>
            <p:spPr>
              <a:xfrm>
                <a:off x="9932409" y="3032262"/>
                <a:ext cx="4754880" cy="822960"/>
              </a:xfrm>
              <a:prstGeom prst="rect">
                <a:avLst/>
              </a:prstGeom>
              <a:solidFill>
                <a:srgbClr val="F0F6FF"/>
              </a:solidFill>
              <a:ln>
                <a:noFill/>
              </a:ln>
              <a:effectLst>
                <a:outerShdw blurRad="101600" dist="38100" dir="8100000" algn="bl" rotWithShape="0">
                  <a:srgbClr val="000000">
                    <a:alpha val="18039"/>
                  </a:srgbClr>
                </a:outerShdw>
              </a:effectLst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41" name="Google Shape;112;p5">
                <a:extLst>
                  <a:ext uri="{FF2B5EF4-FFF2-40B4-BE49-F238E27FC236}">
                    <a16:creationId xmlns:a16="http://schemas.microsoft.com/office/drawing/2014/main" id="{AEAE57AF-BC32-4EB3-97FD-372A496FD3C9}"/>
                  </a:ext>
                </a:extLst>
              </p:cNvPr>
              <p:cNvSpPr/>
              <p:nvPr/>
            </p:nvSpPr>
            <p:spPr>
              <a:xfrm>
                <a:off x="10033898" y="3032262"/>
                <a:ext cx="54864" cy="822960"/>
              </a:xfrm>
              <a:prstGeom prst="rect">
                <a:avLst/>
              </a:prstGeom>
              <a:solidFill>
                <a:srgbClr val="2620B1"/>
              </a:solidFill>
              <a:ln>
                <a:noFill/>
              </a:ln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42" name="Google Shape;113;p5">
                <a:extLst>
                  <a:ext uri="{FF2B5EF4-FFF2-40B4-BE49-F238E27FC236}">
                    <a16:creationId xmlns:a16="http://schemas.microsoft.com/office/drawing/2014/main" id="{82B08460-AE41-F3B1-FD72-1A8787C9CE2A}"/>
                  </a:ext>
                </a:extLst>
              </p:cNvPr>
              <p:cNvSpPr/>
              <p:nvPr/>
            </p:nvSpPr>
            <p:spPr>
              <a:xfrm>
                <a:off x="10299951" y="3105414"/>
                <a:ext cx="4379100" cy="2560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56DB"/>
                  </a:buClr>
                  <a:buSzPts val="1050"/>
                </a:pPr>
                <a:r>
                  <a:rPr lang="en-US" sz="1000" b="1" dirty="0">
                    <a:solidFill>
                      <a:srgbClr val="2620B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Feature 1</a:t>
                </a:r>
                <a:endParaRPr sz="1000" dirty="0">
                  <a:solidFill>
                    <a:srgbClr val="2620B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" name="Google Shape;114;p5">
                <a:extLst>
                  <a:ext uri="{FF2B5EF4-FFF2-40B4-BE49-F238E27FC236}">
                    <a16:creationId xmlns:a16="http://schemas.microsoft.com/office/drawing/2014/main" id="{926F8786-19C9-9D59-80D9-BFADA00AB0B8}"/>
                  </a:ext>
                </a:extLst>
              </p:cNvPr>
              <p:cNvSpPr/>
              <p:nvPr/>
            </p:nvSpPr>
            <p:spPr>
              <a:xfrm>
                <a:off x="10299951" y="3379734"/>
                <a:ext cx="4104781" cy="4023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68CFF4"/>
                  </a:buClr>
                  <a:buSzPct val="100000"/>
                </a:pPr>
                <a:r>
                  <a:rPr lang="en-US" sz="1000" dirty="0"/>
                  <a:t>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</a:t>
                </a:r>
                <a:r>
                  <a:rPr lang="en-US" sz="1000" dirty="0" err="1"/>
                  <a:t>consectetur</a:t>
                </a:r>
                <a:r>
                  <a:rPr lang="en-US" sz="1000" dirty="0"/>
                  <a:t> </a:t>
                </a:r>
              </a:p>
            </p:txBody>
          </p:sp>
          <p:sp>
            <p:nvSpPr>
              <p:cNvPr id="44" name="Google Shape;115;p5">
                <a:extLst>
                  <a:ext uri="{FF2B5EF4-FFF2-40B4-BE49-F238E27FC236}">
                    <a16:creationId xmlns:a16="http://schemas.microsoft.com/office/drawing/2014/main" id="{EB9E3476-1F6E-5D54-EA8C-167A1F3E1314}"/>
                  </a:ext>
                </a:extLst>
              </p:cNvPr>
              <p:cNvSpPr/>
              <p:nvPr/>
            </p:nvSpPr>
            <p:spPr>
              <a:xfrm>
                <a:off x="9932409" y="3964950"/>
                <a:ext cx="4754880" cy="822960"/>
              </a:xfrm>
              <a:prstGeom prst="rect">
                <a:avLst/>
              </a:prstGeom>
              <a:solidFill>
                <a:srgbClr val="F0F6FF"/>
              </a:solidFill>
              <a:ln>
                <a:noFill/>
              </a:ln>
              <a:effectLst>
                <a:outerShdw blurRad="101600" dist="38100" dir="8100000" algn="bl" rotWithShape="0">
                  <a:srgbClr val="000000">
                    <a:alpha val="18039"/>
                  </a:srgbClr>
                </a:outerShdw>
              </a:effectLst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45" name="Google Shape;116;p5">
                <a:extLst>
                  <a:ext uri="{FF2B5EF4-FFF2-40B4-BE49-F238E27FC236}">
                    <a16:creationId xmlns:a16="http://schemas.microsoft.com/office/drawing/2014/main" id="{168F30A8-3709-D072-66BC-3B3C7E847712}"/>
                  </a:ext>
                </a:extLst>
              </p:cNvPr>
              <p:cNvSpPr/>
              <p:nvPr/>
            </p:nvSpPr>
            <p:spPr>
              <a:xfrm>
                <a:off x="10053308" y="3964950"/>
                <a:ext cx="49876" cy="82296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46" name="Google Shape;117;p5">
                <a:extLst>
                  <a:ext uri="{FF2B5EF4-FFF2-40B4-BE49-F238E27FC236}">
                    <a16:creationId xmlns:a16="http://schemas.microsoft.com/office/drawing/2014/main" id="{5049A15E-C26E-6034-BF9F-C1B2454093EC}"/>
                  </a:ext>
                </a:extLst>
              </p:cNvPr>
              <p:cNvSpPr/>
              <p:nvPr/>
            </p:nvSpPr>
            <p:spPr>
              <a:xfrm>
                <a:off x="10333781" y="4038102"/>
                <a:ext cx="4379100" cy="2560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0D9488"/>
                  </a:buClr>
                  <a:buSzPts val="1050"/>
                </a:pPr>
                <a:r>
                  <a:rPr lang="en-US" sz="1000" b="1" dirty="0">
                    <a:solidFill>
                      <a:srgbClr val="0070C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Feature 2</a:t>
                </a:r>
                <a:endParaRPr sz="1000" dirty="0">
                  <a:solidFill>
                    <a:srgbClr val="0070C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118;p5">
                <a:extLst>
                  <a:ext uri="{FF2B5EF4-FFF2-40B4-BE49-F238E27FC236}">
                    <a16:creationId xmlns:a16="http://schemas.microsoft.com/office/drawing/2014/main" id="{B28C7279-11D6-7D2C-BBBB-3F684AA5CCE3}"/>
                  </a:ext>
                </a:extLst>
              </p:cNvPr>
              <p:cNvSpPr/>
              <p:nvPr/>
            </p:nvSpPr>
            <p:spPr>
              <a:xfrm>
                <a:off x="10333780" y="4312422"/>
                <a:ext cx="4214509" cy="4023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68CFF4"/>
                  </a:buClr>
                  <a:buSzPct val="100000"/>
                </a:pPr>
                <a:r>
                  <a:rPr lang="en-US" sz="1000" dirty="0"/>
                  <a:t>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</a:t>
                </a:r>
                <a:r>
                  <a:rPr lang="en-US" sz="1000" dirty="0" err="1"/>
                  <a:t>consectetur</a:t>
                </a:r>
                <a:r>
                  <a:rPr lang="en-US" sz="1000" dirty="0"/>
                  <a:t> </a:t>
                </a:r>
              </a:p>
            </p:txBody>
          </p:sp>
          <p:sp>
            <p:nvSpPr>
              <p:cNvPr id="48" name="Google Shape;119;p5">
                <a:extLst>
                  <a:ext uri="{FF2B5EF4-FFF2-40B4-BE49-F238E27FC236}">
                    <a16:creationId xmlns:a16="http://schemas.microsoft.com/office/drawing/2014/main" id="{1E189306-429B-B16C-5431-D9B6F77FBD1D}"/>
                  </a:ext>
                </a:extLst>
              </p:cNvPr>
              <p:cNvSpPr/>
              <p:nvPr/>
            </p:nvSpPr>
            <p:spPr>
              <a:xfrm>
                <a:off x="9932409" y="4897638"/>
                <a:ext cx="4754880" cy="822960"/>
              </a:xfrm>
              <a:prstGeom prst="rect">
                <a:avLst/>
              </a:prstGeom>
              <a:solidFill>
                <a:srgbClr val="F0F6FF"/>
              </a:solidFill>
              <a:ln>
                <a:noFill/>
              </a:ln>
              <a:effectLst>
                <a:outerShdw blurRad="101600" dist="38100" dir="8100000" algn="bl" rotWithShape="0">
                  <a:srgbClr val="000000">
                    <a:alpha val="18039"/>
                  </a:srgbClr>
                </a:outerShdw>
              </a:effectLst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49" name="Google Shape;120;p5">
                <a:extLst>
                  <a:ext uri="{FF2B5EF4-FFF2-40B4-BE49-F238E27FC236}">
                    <a16:creationId xmlns:a16="http://schemas.microsoft.com/office/drawing/2014/main" id="{BFF37AB0-1CA9-F69E-6A41-0931166A51F6}"/>
                  </a:ext>
                </a:extLst>
              </p:cNvPr>
              <p:cNvSpPr/>
              <p:nvPr/>
            </p:nvSpPr>
            <p:spPr>
              <a:xfrm>
                <a:off x="10084644" y="4897638"/>
                <a:ext cx="54864" cy="822960"/>
              </a:xfrm>
              <a:prstGeom prst="rect">
                <a:avLst/>
              </a:prstGeom>
              <a:solidFill>
                <a:srgbClr val="02D5A1"/>
              </a:solidFill>
              <a:ln>
                <a:noFill/>
              </a:ln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50" name="Google Shape;121;p5">
                <a:extLst>
                  <a:ext uri="{FF2B5EF4-FFF2-40B4-BE49-F238E27FC236}">
                    <a16:creationId xmlns:a16="http://schemas.microsoft.com/office/drawing/2014/main" id="{902F9F25-CD65-EEFC-93B6-C2D2616413FF}"/>
                  </a:ext>
                </a:extLst>
              </p:cNvPr>
              <p:cNvSpPr/>
              <p:nvPr/>
            </p:nvSpPr>
            <p:spPr>
              <a:xfrm>
                <a:off x="10350697" y="4970790"/>
                <a:ext cx="4379100" cy="2560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F59E0B"/>
                  </a:buClr>
                  <a:buSzPts val="1050"/>
                </a:pPr>
                <a:r>
                  <a:rPr lang="en-US" sz="1000" b="1" dirty="0">
                    <a:solidFill>
                      <a:srgbClr val="02D5A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Feature 3</a:t>
                </a:r>
                <a:endParaRPr sz="1000" dirty="0">
                  <a:solidFill>
                    <a:srgbClr val="02D5A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122;p5">
                <a:extLst>
                  <a:ext uri="{FF2B5EF4-FFF2-40B4-BE49-F238E27FC236}">
                    <a16:creationId xmlns:a16="http://schemas.microsoft.com/office/drawing/2014/main" id="{94986D16-B08D-86F7-C6F0-FBB09866A452}"/>
                  </a:ext>
                </a:extLst>
              </p:cNvPr>
              <p:cNvSpPr/>
              <p:nvPr/>
            </p:nvSpPr>
            <p:spPr>
              <a:xfrm>
                <a:off x="10350698" y="5245110"/>
                <a:ext cx="4379100" cy="4023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68CFF4"/>
                  </a:buClr>
                  <a:buSzPct val="100000"/>
                </a:pPr>
                <a:r>
                  <a:rPr lang="en-US" sz="1000" dirty="0"/>
                  <a:t>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</a:t>
                </a:r>
                <a:r>
                  <a:rPr lang="en-US" sz="1000" dirty="0" err="1"/>
                  <a:t>consectetur</a:t>
                </a:r>
                <a:r>
                  <a:rPr lang="en-US" sz="1000" dirty="0"/>
                  <a:t> </a:t>
                </a:r>
              </a:p>
            </p:txBody>
          </p:sp>
          <p:sp>
            <p:nvSpPr>
              <p:cNvPr id="52" name="Google Shape;123;p5">
                <a:extLst>
                  <a:ext uri="{FF2B5EF4-FFF2-40B4-BE49-F238E27FC236}">
                    <a16:creationId xmlns:a16="http://schemas.microsoft.com/office/drawing/2014/main" id="{3100CB24-064B-0737-F601-75D2BA906108}"/>
                  </a:ext>
                </a:extLst>
              </p:cNvPr>
              <p:cNvSpPr/>
              <p:nvPr/>
            </p:nvSpPr>
            <p:spPr>
              <a:xfrm>
                <a:off x="9932409" y="5830326"/>
                <a:ext cx="4754880" cy="822960"/>
              </a:xfrm>
              <a:prstGeom prst="rect">
                <a:avLst/>
              </a:prstGeom>
              <a:solidFill>
                <a:srgbClr val="F0F6FF"/>
              </a:solidFill>
              <a:ln>
                <a:noFill/>
              </a:ln>
              <a:effectLst>
                <a:outerShdw blurRad="101600" dist="38100" dir="8100000" algn="bl" rotWithShape="0">
                  <a:srgbClr val="000000">
                    <a:alpha val="18039"/>
                  </a:srgbClr>
                </a:outerShdw>
              </a:effectLst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53" name="Google Shape;124;p5">
                <a:extLst>
                  <a:ext uri="{FF2B5EF4-FFF2-40B4-BE49-F238E27FC236}">
                    <a16:creationId xmlns:a16="http://schemas.microsoft.com/office/drawing/2014/main" id="{7C1D57E0-BF8A-7D07-07C7-771E635ABD31}"/>
                  </a:ext>
                </a:extLst>
              </p:cNvPr>
              <p:cNvSpPr/>
              <p:nvPr/>
            </p:nvSpPr>
            <p:spPr>
              <a:xfrm>
                <a:off x="10084643" y="5830326"/>
                <a:ext cx="54864" cy="82296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76188" tIns="76188" rIns="76188" bIns="76188" anchor="ctr" anchorCtr="0">
                <a:noAutofit/>
              </a:bodyPr>
              <a:lstStyle/>
              <a:p>
                <a:endParaRPr sz="1000"/>
              </a:p>
            </p:txBody>
          </p:sp>
          <p:sp>
            <p:nvSpPr>
              <p:cNvPr id="54" name="Google Shape;125;p5">
                <a:extLst>
                  <a:ext uri="{FF2B5EF4-FFF2-40B4-BE49-F238E27FC236}">
                    <a16:creationId xmlns:a16="http://schemas.microsoft.com/office/drawing/2014/main" id="{4FBFB9F6-A15F-738E-BC0F-EB7AA1479BFF}"/>
                  </a:ext>
                </a:extLst>
              </p:cNvPr>
              <p:cNvSpPr/>
              <p:nvPr/>
            </p:nvSpPr>
            <p:spPr>
              <a:xfrm>
                <a:off x="10350695" y="5886853"/>
                <a:ext cx="4214509" cy="2560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56DB"/>
                  </a:buClr>
                  <a:buSzPts val="1050"/>
                </a:pPr>
                <a:r>
                  <a:rPr lang="en-US" sz="1000" b="1" dirty="0">
                    <a:solidFill>
                      <a:srgbClr val="7030A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Feature 4</a:t>
                </a:r>
                <a:endParaRPr sz="1000" dirty="0">
                  <a:solidFill>
                    <a:srgbClr val="7030A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126;p5">
                <a:extLst>
                  <a:ext uri="{FF2B5EF4-FFF2-40B4-BE49-F238E27FC236}">
                    <a16:creationId xmlns:a16="http://schemas.microsoft.com/office/drawing/2014/main" id="{A3E60179-157B-FAE7-E684-F2244D69A4DB}"/>
                  </a:ext>
                </a:extLst>
              </p:cNvPr>
              <p:cNvSpPr/>
              <p:nvPr/>
            </p:nvSpPr>
            <p:spPr>
              <a:xfrm>
                <a:off x="10350695" y="6161173"/>
                <a:ext cx="4214509" cy="4023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68CFF4"/>
                  </a:buClr>
                  <a:buSzPct val="100000"/>
                </a:pPr>
                <a:r>
                  <a:rPr lang="en-US" sz="1000" dirty="0"/>
                  <a:t>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Lorem ipsum dolor sit </a:t>
                </a:r>
                <a:r>
                  <a:rPr lang="en-US" sz="1000" dirty="0" err="1"/>
                  <a:t>amet</a:t>
                </a:r>
                <a:r>
                  <a:rPr lang="en-US" sz="1000" dirty="0"/>
                  <a:t>, </a:t>
                </a:r>
                <a:r>
                  <a:rPr lang="en-US" sz="1000" dirty="0" err="1"/>
                  <a:t>consectetur</a:t>
                </a:r>
                <a:r>
                  <a:rPr lang="en-US" sz="1000" dirty="0"/>
                  <a:t> 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E305DCF-32D9-B79B-6511-0C9148DE430B}"/>
                </a:ext>
              </a:extLst>
            </p:cNvPr>
            <p:cNvSpPr txBox="1"/>
            <p:nvPr/>
          </p:nvSpPr>
          <p:spPr>
            <a:xfrm>
              <a:off x="9853594" y="2907309"/>
              <a:ext cx="4701040" cy="555690"/>
            </a:xfrm>
            <a:prstGeom prst="rect">
              <a:avLst/>
            </a:prstGeom>
            <a:solidFill>
              <a:srgbClr val="F0F6FF"/>
            </a:solidFill>
          </p:spPr>
          <p:txBody>
            <a:bodyPr wrap="square">
              <a:spAutoFit/>
            </a:bodyPr>
            <a:lstStyle/>
            <a:p>
              <a:pPr algn="ctr" defTabSz="761970">
                <a:lnSpc>
                  <a:spcPts val="3458"/>
                </a:lnSpc>
                <a:defRPr/>
              </a:pPr>
              <a:r>
                <a:rPr lang="en-US" sz="1167" b="1" dirty="0">
                  <a:solidFill>
                    <a:srgbClr val="2620B1"/>
                  </a:solidFill>
                  <a:latin typeface="Helvetica" pitchFamily="2" charset="0"/>
                  <a:ea typeface="Calibri"/>
                  <a:cs typeface="Calibri"/>
                </a:rPr>
                <a:t>Heading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88EF1B6-9937-F0E8-3A9A-72217BF567E4}"/>
                </a:ext>
              </a:extLst>
            </p:cNvPr>
            <p:cNvGrpSpPr/>
            <p:nvPr/>
          </p:nvGrpSpPr>
          <p:grpSpPr>
            <a:xfrm>
              <a:off x="10081" y="2991711"/>
              <a:ext cx="7100525" cy="4158969"/>
              <a:chOff x="8440" y="2395417"/>
              <a:chExt cx="7100525" cy="4157822"/>
            </a:xfrm>
          </p:grpSpPr>
          <p:pic>
            <p:nvPicPr>
              <p:cNvPr id="32" name="Image 0" descr="preencoded.png">
                <a:extLst>
                  <a:ext uri="{FF2B5EF4-FFF2-40B4-BE49-F238E27FC236}">
                    <a16:creationId xmlns:a16="http://schemas.microsoft.com/office/drawing/2014/main" id="{13A5CA2F-C2BD-1F95-4200-980641B74C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t="1765" b="11614"/>
              <a:stretch>
                <a:fillRect/>
              </a:stretch>
            </p:blipFill>
            <p:spPr>
              <a:xfrm>
                <a:off x="33935" y="2395417"/>
                <a:ext cx="7065930" cy="3851080"/>
              </a:xfrm>
              <a:prstGeom prst="rect">
                <a:avLst/>
              </a:prstGeom>
            </p:spPr>
          </p:pic>
          <p:sp>
            <p:nvSpPr>
              <p:cNvPr id="33" name="Rounded Rectangle 48">
                <a:extLst>
                  <a:ext uri="{FF2B5EF4-FFF2-40B4-BE49-F238E27FC236}">
                    <a16:creationId xmlns:a16="http://schemas.microsoft.com/office/drawing/2014/main" id="{6756C06B-6941-97F9-1F26-E46D8FC943D6}"/>
                  </a:ext>
                </a:extLst>
              </p:cNvPr>
              <p:cNvSpPr/>
              <p:nvPr/>
            </p:nvSpPr>
            <p:spPr>
              <a:xfrm>
                <a:off x="56850" y="2412036"/>
                <a:ext cx="1390452" cy="219237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4000"/>
                  </a:lnSpc>
                </a:pPr>
                <a:r>
                  <a:rPr lang="en-US" sz="1000" b="1" dirty="0">
                    <a:solidFill>
                      <a:srgbClr val="2620B1"/>
                    </a:solidFill>
                    <a:latin typeface="Calibri"/>
                    <a:ea typeface="Calibri"/>
                    <a:cs typeface="Calibri"/>
                  </a:rPr>
                  <a:t>Market Reality </a:t>
                </a:r>
              </a:p>
            </p:txBody>
          </p:sp>
          <p:sp>
            <p:nvSpPr>
              <p:cNvPr id="34" name="Text 3">
                <a:extLst>
                  <a:ext uri="{FF2B5EF4-FFF2-40B4-BE49-F238E27FC236}">
                    <a16:creationId xmlns:a16="http://schemas.microsoft.com/office/drawing/2014/main" id="{29ADF143-B873-99A2-89B0-105D241CB620}"/>
                  </a:ext>
                </a:extLst>
              </p:cNvPr>
              <p:cNvSpPr/>
              <p:nvPr/>
            </p:nvSpPr>
            <p:spPr>
              <a:xfrm>
                <a:off x="158619" y="2628269"/>
                <a:ext cx="1664129" cy="1069213"/>
              </a:xfrm>
              <a:prstGeom prst="rect">
                <a:avLst/>
              </a:prstGeom>
              <a:noFill/>
              <a:ln/>
            </p:spPr>
            <p:txBody>
              <a:bodyPr wrap="none" lIns="0" tIns="0" rIns="0" bIns="0" rtlCol="0" anchor="t"/>
              <a:lstStyle/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1</a:t>
                </a:r>
              </a:p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2</a:t>
                </a:r>
              </a:p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3</a:t>
                </a:r>
              </a:p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4</a:t>
                </a:r>
              </a:p>
            </p:txBody>
          </p:sp>
          <p:sp>
            <p:nvSpPr>
              <p:cNvPr id="35" name="Text 3">
                <a:extLst>
                  <a:ext uri="{FF2B5EF4-FFF2-40B4-BE49-F238E27FC236}">
                    <a16:creationId xmlns:a16="http://schemas.microsoft.com/office/drawing/2014/main" id="{7B784D23-9BBF-97A4-030B-054237A2F7AF}"/>
                  </a:ext>
                </a:extLst>
              </p:cNvPr>
              <p:cNvSpPr/>
              <p:nvPr/>
            </p:nvSpPr>
            <p:spPr>
              <a:xfrm>
                <a:off x="4690251" y="2685410"/>
                <a:ext cx="1664129" cy="1044014"/>
              </a:xfrm>
              <a:prstGeom prst="rect">
                <a:avLst/>
              </a:prstGeom>
              <a:noFill/>
              <a:ln/>
            </p:spPr>
            <p:txBody>
              <a:bodyPr wrap="none" lIns="0" tIns="0" rIns="0" bIns="0" rtlCol="0" anchor="t"/>
              <a:lstStyle/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1</a:t>
                </a:r>
              </a:p>
              <a:p>
                <a:pPr marL="238115" indent="-238115">
                  <a:buClr>
                    <a:srgbClr val="68CFF4"/>
                  </a:buClr>
                  <a:buSzPct val="120000"/>
                  <a:buFont typeface="Arial" panose="020B0604020202020204" pitchFamily="34" charset="0"/>
                  <a:buChar char="•"/>
                  <a:tabLst>
                    <a:tab pos="380985" algn="l"/>
                  </a:tabLst>
                </a:pP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2</a:t>
                </a:r>
                <a:b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</a:b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3</a:t>
                </a:r>
                <a:b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</a:br>
                <a:r>
                  <a:rPr lang="en-GB" sz="917" dirty="0"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Point 4</a:t>
                </a:r>
              </a:p>
            </p:txBody>
          </p:sp>
          <p:sp>
            <p:nvSpPr>
              <p:cNvPr id="36" name="Rounded Rectangle 51">
                <a:extLst>
                  <a:ext uri="{FF2B5EF4-FFF2-40B4-BE49-F238E27FC236}">
                    <a16:creationId xmlns:a16="http://schemas.microsoft.com/office/drawing/2014/main" id="{CD8252D2-8AB6-84BB-F6F7-8AE985FAD507}"/>
                  </a:ext>
                </a:extLst>
              </p:cNvPr>
              <p:cNvSpPr/>
              <p:nvPr/>
            </p:nvSpPr>
            <p:spPr>
              <a:xfrm>
                <a:off x="4709472" y="2410333"/>
                <a:ext cx="1388930" cy="196934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4000"/>
                  </a:lnSpc>
                </a:pPr>
                <a:r>
                  <a:rPr lang="en-US" sz="1000" b="1" dirty="0">
                    <a:solidFill>
                      <a:srgbClr val="2620B1"/>
                    </a:solidFill>
                    <a:latin typeface="Calibri"/>
                    <a:ea typeface="Calibri"/>
                    <a:cs typeface="Calibri"/>
                  </a:rPr>
                  <a:t>Market Failure</a:t>
                </a:r>
              </a:p>
            </p:txBody>
          </p:sp>
          <p:sp>
            <p:nvSpPr>
              <p:cNvPr id="37" name="Rounded Rectangle 52">
                <a:extLst>
                  <a:ext uri="{FF2B5EF4-FFF2-40B4-BE49-F238E27FC236}">
                    <a16:creationId xmlns:a16="http://schemas.microsoft.com/office/drawing/2014/main" id="{289DC149-9E4E-F683-AD62-50B312625351}"/>
                  </a:ext>
                </a:extLst>
              </p:cNvPr>
              <p:cNvSpPr/>
              <p:nvPr/>
            </p:nvSpPr>
            <p:spPr>
              <a:xfrm>
                <a:off x="2912269" y="4681639"/>
                <a:ext cx="1426293" cy="572557"/>
              </a:xfrm>
              <a:prstGeom prst="roundRect">
                <a:avLst>
                  <a:gd name="adj" fmla="val 5609"/>
                </a:avLst>
              </a:prstGeom>
              <a:solidFill>
                <a:srgbClr val="272076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r>
                  <a:rPr lang="en-GB" sz="875" b="1" dirty="0">
                    <a:solidFill>
                      <a:schemeClr val="bg1"/>
                    </a:solidFill>
                    <a:latin typeface="+mj-lt"/>
                    <a:ea typeface="Lato" panose="020F0502020204030203" pitchFamily="34" charset="0"/>
                    <a:cs typeface="Calibri" panose="020F0502020204030204" pitchFamily="34" charset="0"/>
                  </a:rPr>
                  <a:t>FUTUROOT FILLS THIS GAP</a:t>
                </a:r>
                <a:endParaRPr lang="en-GB" sz="1667" b="1" dirty="0">
                  <a:solidFill>
                    <a:schemeClr val="bg1"/>
                  </a:solidFill>
                  <a:latin typeface="+mj-lt"/>
                  <a:ea typeface="Lato" panose="020F0502020204030203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38" name="Text 3">
                <a:extLst>
                  <a:ext uri="{FF2B5EF4-FFF2-40B4-BE49-F238E27FC236}">
                    <a16:creationId xmlns:a16="http://schemas.microsoft.com/office/drawing/2014/main" id="{20517F5A-565D-FF73-28A6-A36BD622D7FB}"/>
                  </a:ext>
                </a:extLst>
              </p:cNvPr>
              <p:cNvSpPr/>
              <p:nvPr/>
            </p:nvSpPr>
            <p:spPr>
              <a:xfrm>
                <a:off x="8440" y="6236528"/>
                <a:ext cx="3620455" cy="292135"/>
              </a:xfrm>
              <a:prstGeom prst="rect">
                <a:avLst/>
              </a:prstGeom>
              <a:solidFill>
                <a:srgbClr val="F5F6FD"/>
              </a:solidFill>
              <a:ln/>
            </p:spPr>
            <p:txBody>
              <a:bodyPr wrap="none" lIns="0" tIns="0" rIns="0" bIns="0" rtlCol="0" anchor="t"/>
              <a:lstStyle/>
              <a:p>
                <a:pPr algn="ctr">
                  <a:lnSpc>
                    <a:spcPct val="150000"/>
                  </a:lnSpc>
                  <a:buSzPts val="1000"/>
                  <a:tabLst>
                    <a:tab pos="380985" algn="l"/>
                  </a:tabLst>
                </a:pPr>
                <a:r>
                  <a:rPr lang="en-US" sz="1000" b="1" dirty="0">
                    <a:solidFill>
                      <a:srgbClr val="272076"/>
                    </a:solidFill>
                    <a:ea typeface="Lato" panose="020F0502020204030203" pitchFamily="34" charset="0"/>
                    <a:cs typeface="Calibri" panose="020F0502020204030204" pitchFamily="34" charset="0"/>
                  </a:rPr>
                  <a:t>[Insert Company Metric]</a:t>
                </a:r>
                <a:endParaRPr lang="en-GB" sz="1000" dirty="0">
                  <a:solidFill>
                    <a:srgbClr val="272076"/>
                  </a:solidFill>
                  <a:ea typeface="Lato" panose="020F0502020204030203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39" name="Text 3">
                <a:extLst>
                  <a:ext uri="{FF2B5EF4-FFF2-40B4-BE49-F238E27FC236}">
                    <a16:creationId xmlns:a16="http://schemas.microsoft.com/office/drawing/2014/main" id="{38FBBA15-C9D8-DFCD-FC2A-725AE008C7AE}"/>
                  </a:ext>
                </a:extLst>
              </p:cNvPr>
              <p:cNvSpPr/>
              <p:nvPr/>
            </p:nvSpPr>
            <p:spPr>
              <a:xfrm>
                <a:off x="3638689" y="6236527"/>
                <a:ext cx="3470276" cy="316712"/>
              </a:xfrm>
              <a:prstGeom prst="rect">
                <a:avLst/>
              </a:prstGeom>
              <a:solidFill>
                <a:srgbClr val="F2F2FB"/>
              </a:solidFill>
              <a:ln>
                <a:noFill/>
              </a:ln>
            </p:spPr>
            <p:txBody>
              <a:bodyPr wrap="none" lIns="0" tIns="0" rIns="0" bIns="0" rtlCol="0" anchor="t"/>
              <a:lstStyle/>
              <a:p>
                <a:pPr algn="ctr">
                  <a:lnSpc>
                    <a:spcPct val="150000"/>
                  </a:lnSpc>
                  <a:buSzPts val="1000"/>
                  <a:tabLst>
                    <a:tab pos="380985" algn="l"/>
                  </a:tabLst>
                </a:pPr>
                <a:r>
                  <a:rPr lang="en-US" sz="1000" b="1" dirty="0">
                    <a:solidFill>
                      <a:srgbClr val="272076"/>
                    </a:solidFill>
                    <a:ea typeface="Lato" panose="020F0502020204030203" pitchFamily="34" charset="0"/>
                    <a:cs typeface="Calibri" panose="020F0502020204030204" pitchFamily="34" charset="0"/>
                  </a:rPr>
                  <a:t>[Insert Company Metric]</a:t>
                </a:r>
                <a:endParaRPr lang="en-GB" sz="1000" dirty="0">
                  <a:solidFill>
                    <a:srgbClr val="272076"/>
                  </a:solidFill>
                  <a:ea typeface="Lato" panose="020F0502020204030203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99CB55D-4BBE-B5D9-78B1-3EFAE58E603A}"/>
                </a:ext>
              </a:extLst>
            </p:cNvPr>
            <p:cNvGrpSpPr/>
            <p:nvPr/>
          </p:nvGrpSpPr>
          <p:grpSpPr>
            <a:xfrm>
              <a:off x="6972573" y="2986207"/>
              <a:ext cx="3150721" cy="4139890"/>
              <a:chOff x="7224496" y="2442849"/>
              <a:chExt cx="3150721" cy="4139890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D7990A55-0908-5612-2FD5-F884794219C1}"/>
                  </a:ext>
                </a:extLst>
              </p:cNvPr>
              <p:cNvGrpSpPr/>
              <p:nvPr/>
            </p:nvGrpSpPr>
            <p:grpSpPr>
              <a:xfrm>
                <a:off x="7224496" y="2442849"/>
                <a:ext cx="3150721" cy="4139890"/>
                <a:chOff x="450773" y="766562"/>
                <a:chExt cx="4172420" cy="5141502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3CE5A358-F121-9B5B-505D-A89D8C517321}"/>
                    </a:ext>
                  </a:extLst>
                </p:cNvPr>
                <p:cNvSpPr/>
                <p:nvPr/>
              </p:nvSpPr>
              <p:spPr>
                <a:xfrm>
                  <a:off x="450773" y="766562"/>
                  <a:ext cx="3817851" cy="514150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B0F0"/>
                    </a:gs>
                    <a:gs pos="63000">
                      <a:srgbClr val="68CFF4"/>
                    </a:gs>
                    <a:gs pos="100000">
                      <a:srgbClr val="00A6E0">
                        <a:tint val="23500"/>
                        <a:satMod val="160000"/>
                      </a:srgbClr>
                    </a:gs>
                  </a:gsLst>
                  <a:lin ang="189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167">
                    <a:solidFill>
                      <a:srgbClr val="68CFF4"/>
                    </a:solidFill>
                    <a:latin typeface="+mj-lt"/>
                  </a:endParaRPr>
                </a:p>
              </p:txBody>
            </p:sp>
            <p:sp>
              <p:nvSpPr>
                <p:cNvPr id="17" name="Text 0">
                  <a:extLst>
                    <a:ext uri="{FF2B5EF4-FFF2-40B4-BE49-F238E27FC236}">
                      <a16:creationId xmlns:a16="http://schemas.microsoft.com/office/drawing/2014/main" id="{FC429D16-EC0B-5509-33B9-390468D0B7AE}"/>
                    </a:ext>
                  </a:extLst>
                </p:cNvPr>
                <p:cNvSpPr/>
                <p:nvPr/>
              </p:nvSpPr>
              <p:spPr>
                <a:xfrm>
                  <a:off x="1287200" y="1952240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1</a:t>
                  </a:r>
                </a:p>
              </p:txBody>
            </p:sp>
            <p:sp>
              <p:nvSpPr>
                <p:cNvPr id="18" name="Text 0">
                  <a:extLst>
                    <a:ext uri="{FF2B5EF4-FFF2-40B4-BE49-F238E27FC236}">
                      <a16:creationId xmlns:a16="http://schemas.microsoft.com/office/drawing/2014/main" id="{6F6FD739-4236-040F-130D-8E681A708C36}"/>
                    </a:ext>
                  </a:extLst>
                </p:cNvPr>
                <p:cNvSpPr/>
                <p:nvPr/>
              </p:nvSpPr>
              <p:spPr>
                <a:xfrm>
                  <a:off x="1287200" y="2469086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 err="1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Fearure</a:t>
                  </a:r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 2</a:t>
                  </a:r>
                </a:p>
              </p:txBody>
            </p:sp>
            <p:sp>
              <p:nvSpPr>
                <p:cNvPr id="19" name="Text 0">
                  <a:extLst>
                    <a:ext uri="{FF2B5EF4-FFF2-40B4-BE49-F238E27FC236}">
                      <a16:creationId xmlns:a16="http://schemas.microsoft.com/office/drawing/2014/main" id="{F6D7087B-213E-4628-E1A6-D951E655853F}"/>
                    </a:ext>
                  </a:extLst>
                </p:cNvPr>
                <p:cNvSpPr/>
                <p:nvPr/>
              </p:nvSpPr>
              <p:spPr>
                <a:xfrm>
                  <a:off x="1287200" y="2985932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3</a:t>
                  </a:r>
                </a:p>
              </p:txBody>
            </p:sp>
            <p:sp>
              <p:nvSpPr>
                <p:cNvPr id="20" name="Text 0">
                  <a:extLst>
                    <a:ext uri="{FF2B5EF4-FFF2-40B4-BE49-F238E27FC236}">
                      <a16:creationId xmlns:a16="http://schemas.microsoft.com/office/drawing/2014/main" id="{5E33941A-6942-4D2C-2810-3A89841D6201}"/>
                    </a:ext>
                  </a:extLst>
                </p:cNvPr>
                <p:cNvSpPr/>
                <p:nvPr/>
              </p:nvSpPr>
              <p:spPr>
                <a:xfrm>
                  <a:off x="1287200" y="3510669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4</a:t>
                  </a:r>
                </a:p>
              </p:txBody>
            </p:sp>
            <p:sp>
              <p:nvSpPr>
                <p:cNvPr id="21" name="Text 0">
                  <a:extLst>
                    <a:ext uri="{FF2B5EF4-FFF2-40B4-BE49-F238E27FC236}">
                      <a16:creationId xmlns:a16="http://schemas.microsoft.com/office/drawing/2014/main" id="{CE1452DC-7B59-82E7-5CF7-EEFE2D2B504E}"/>
                    </a:ext>
                  </a:extLst>
                </p:cNvPr>
                <p:cNvSpPr/>
                <p:nvPr/>
              </p:nvSpPr>
              <p:spPr>
                <a:xfrm>
                  <a:off x="1287200" y="4027515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5</a:t>
                  </a:r>
                </a:p>
              </p:txBody>
            </p:sp>
            <p:sp>
              <p:nvSpPr>
                <p:cNvPr id="22" name="Text 0">
                  <a:extLst>
                    <a:ext uri="{FF2B5EF4-FFF2-40B4-BE49-F238E27FC236}">
                      <a16:creationId xmlns:a16="http://schemas.microsoft.com/office/drawing/2014/main" id="{BC80FDAF-C31A-72DA-FBF0-6E0BB697AFB7}"/>
                    </a:ext>
                  </a:extLst>
                </p:cNvPr>
                <p:cNvSpPr/>
                <p:nvPr/>
              </p:nvSpPr>
              <p:spPr>
                <a:xfrm>
                  <a:off x="1287200" y="4544361"/>
                  <a:ext cx="1017418" cy="250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6</a:t>
                  </a:r>
                </a:p>
              </p:txBody>
            </p:sp>
            <p:sp>
              <p:nvSpPr>
                <p:cNvPr id="23" name="Text 0">
                  <a:extLst>
                    <a:ext uri="{FF2B5EF4-FFF2-40B4-BE49-F238E27FC236}">
                      <a16:creationId xmlns:a16="http://schemas.microsoft.com/office/drawing/2014/main" id="{E5C57E38-B838-CB14-4249-CF1063326780}"/>
                    </a:ext>
                  </a:extLst>
                </p:cNvPr>
                <p:cNvSpPr/>
                <p:nvPr/>
              </p:nvSpPr>
              <p:spPr>
                <a:xfrm>
                  <a:off x="1287199" y="5056601"/>
                  <a:ext cx="1213073" cy="55147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0" tIns="0" rIns="0" bIns="0" rtlCol="0" anchor="t"/>
                <a:lstStyle>
                  <a:defPPr>
                    <a:defRPr lang="en-US"/>
                  </a:defPPr>
                  <a:lvl1pPr marL="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486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972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459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9456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74320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29184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84048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389120" algn="l" defTabSz="1097280" rtl="0" eaLnBrk="1" latinLnBrk="0" hangingPunct="1">
                    <a:defRPr sz="21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167" b="1" dirty="0">
                      <a:solidFill>
                        <a:schemeClr val="bg1"/>
                      </a:solidFill>
                      <a:latin typeface="+mj-lt"/>
                      <a:ea typeface="Lato" panose="020F0502020204030203" pitchFamily="34" charset="0"/>
                      <a:cs typeface="Calibri" panose="020F0502020204030204" pitchFamily="34" charset="0"/>
                    </a:rPr>
                    <a:t>Feature 7</a:t>
                  </a:r>
                </a:p>
              </p:txBody>
            </p:sp>
            <p:pic>
              <p:nvPicPr>
                <p:cNvPr id="24" name="Graphic 23">
                  <a:extLst>
                    <a:ext uri="{FF2B5EF4-FFF2-40B4-BE49-F238E27FC236}">
                      <a16:creationId xmlns:a16="http://schemas.microsoft.com/office/drawing/2014/main" id="{FEDE46BE-035A-9441-DC11-EBB52E306C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66036" y="2525274"/>
                  <a:ext cx="357157" cy="1789545"/>
                </a:xfrm>
                <a:prstGeom prst="rect">
                  <a:avLst/>
                </a:prstGeom>
              </p:spPr>
            </p:pic>
            <p:pic>
              <p:nvPicPr>
                <p:cNvPr id="25" name="Picture 24">
                  <a:extLst>
                    <a:ext uri="{FF2B5EF4-FFF2-40B4-BE49-F238E27FC236}">
                      <a16:creationId xmlns:a16="http://schemas.microsoft.com/office/drawing/2014/main" id="{75BF285B-DD98-E578-6FE1-A433991EE9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95485" y="1870782"/>
                  <a:ext cx="273347" cy="359735"/>
                </a:xfrm>
                <a:prstGeom prst="rect">
                  <a:avLst/>
                </a:prstGeom>
              </p:spPr>
            </p:pic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EF335DE1-5AA9-FEB1-1E7F-A0AA492F7F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53580" y="2417805"/>
                  <a:ext cx="357157" cy="359735"/>
                </a:xfrm>
                <a:prstGeom prst="rect">
                  <a:avLst/>
                </a:prstGeom>
                <a:ln>
                  <a:noFill/>
                </a:ln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64CD9E79-B6C4-74B8-5235-EF8D723B6A4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35013" y="3016383"/>
                  <a:ext cx="394291" cy="190054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5C6A9DFF-9887-9609-7BB4-8369C429701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58679" y="3464021"/>
                  <a:ext cx="346959" cy="300071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1ED0571E-4432-F282-D4DD-53DC5368A8D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71573" y="3996693"/>
                  <a:ext cx="321171" cy="321171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9F6D8FBB-002C-9729-DADA-E90D146351C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819038" y="4532594"/>
                  <a:ext cx="286600" cy="260856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200FFDEE-7F6E-3AA7-69CF-32245CB4E0E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75434" y="5059874"/>
                  <a:ext cx="313448" cy="246786"/>
                </a:xfrm>
                <a:prstGeom prst="rect">
                  <a:avLst/>
                </a:prstGeom>
              </p:spPr>
            </p:pic>
          </p:grpSp>
          <p:sp>
            <p:nvSpPr>
              <p:cNvPr id="15" name="Text 0">
                <a:extLst>
                  <a:ext uri="{FF2B5EF4-FFF2-40B4-BE49-F238E27FC236}">
                    <a16:creationId xmlns:a16="http://schemas.microsoft.com/office/drawing/2014/main" id="{45CB3FBF-1E84-1B29-E4A6-54AE71EFDBD2}"/>
                  </a:ext>
                </a:extLst>
              </p:cNvPr>
              <p:cNvSpPr/>
              <p:nvPr/>
            </p:nvSpPr>
            <p:spPr>
              <a:xfrm>
                <a:off x="7393259" y="2647267"/>
                <a:ext cx="2632017" cy="6484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t"/>
              <a:lstStyle>
                <a:defPPr>
                  <a:defRPr lang="en-US"/>
                </a:defPPr>
                <a:lvl1pPr marL="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864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9728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4592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9456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4320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9184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4048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89120" algn="l" defTabSz="1097280" rtl="0" eaLnBrk="1" latinLnBrk="0" hangingPunct="1">
                  <a:defRPr sz="21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1167" b="1" dirty="0">
                    <a:solidFill>
                      <a:schemeClr val="bg1"/>
                    </a:solidFill>
                    <a:latin typeface="Helvetica" pitchFamily="2" charset="0"/>
                    <a:ea typeface="Calibri"/>
                    <a:cs typeface="Calibri"/>
                  </a:rPr>
                  <a:t>Heading </a:t>
                </a:r>
                <a:endParaRPr lang="en-US" sz="1167" dirty="0">
                  <a:solidFill>
                    <a:schemeClr val="bg1"/>
                  </a:solidFill>
                  <a:latin typeface="Helvetica" pitchFamily="2" charset="0"/>
                  <a:ea typeface="Calibri"/>
                  <a:cs typeface="Calibri"/>
                </a:endParaRPr>
              </a:p>
            </p:txBody>
          </p:sp>
        </p:grpSp>
        <p:sp>
          <p:nvSpPr>
            <p:cNvPr id="11" name="Text 0">
              <a:extLst>
                <a:ext uri="{FF2B5EF4-FFF2-40B4-BE49-F238E27FC236}">
                  <a16:creationId xmlns:a16="http://schemas.microsoft.com/office/drawing/2014/main" id="{98DDE6BD-8CD9-A780-EBE5-E89654667A76}"/>
                </a:ext>
              </a:extLst>
            </p:cNvPr>
            <p:cNvSpPr/>
            <p:nvPr/>
          </p:nvSpPr>
          <p:spPr>
            <a:xfrm>
              <a:off x="43672" y="2564294"/>
              <a:ext cx="14543055" cy="440024"/>
            </a:xfrm>
            <a:prstGeom prst="rect">
              <a:avLst/>
            </a:prstGeom>
            <a:solidFill>
              <a:srgbClr val="2620B1"/>
            </a:solidFill>
            <a:ln>
              <a:noFill/>
            </a:ln>
          </p:spPr>
          <p:txBody>
            <a:bodyPr wrap="none" lIns="0" tIns="0" rIns="0" bIns="0" rtlCol="0" anchor="t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61970">
                <a:lnSpc>
                  <a:spcPts val="2745"/>
                </a:lnSpc>
                <a:defRPr/>
              </a:pPr>
              <a:endParaRPr lang="en-US" sz="1333" dirty="0">
                <a:solidFill>
                  <a:srgbClr val="171616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DCFB4E-F32E-92D1-D6BE-96FCFA6DDE2F}"/>
                </a:ext>
              </a:extLst>
            </p:cNvPr>
            <p:cNvSpPr txBox="1"/>
            <p:nvPr/>
          </p:nvSpPr>
          <p:spPr>
            <a:xfrm>
              <a:off x="58491" y="2501317"/>
              <a:ext cx="3738166" cy="483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761970">
                <a:lnSpc>
                  <a:spcPts val="2745"/>
                </a:lnSpc>
                <a:defRPr/>
              </a:pPr>
              <a:r>
                <a:rPr lang="en-US" sz="15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Statement 1</a:t>
              </a:r>
              <a:endParaRPr lang="en-US" sz="15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3CDE99C-1881-FAF5-E51F-692B3ABBC622}"/>
                </a:ext>
              </a:extLst>
            </p:cNvPr>
            <p:cNvSpPr txBox="1"/>
            <p:nvPr/>
          </p:nvSpPr>
          <p:spPr>
            <a:xfrm>
              <a:off x="6878997" y="2495813"/>
              <a:ext cx="6606799" cy="483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761970">
                <a:lnSpc>
                  <a:spcPts val="2745"/>
                </a:lnSpc>
                <a:defRPr/>
              </a:pPr>
              <a:r>
                <a:rPr lang="en-US" sz="15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Statement 2</a:t>
              </a:r>
              <a:endParaRPr lang="en-US" sz="15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21B65CF-8E80-CC17-0F79-64ECD60032AA}"/>
              </a:ext>
            </a:extLst>
          </p:cNvPr>
          <p:cNvGrpSpPr/>
          <p:nvPr/>
        </p:nvGrpSpPr>
        <p:grpSpPr>
          <a:xfrm>
            <a:off x="132631" y="5332494"/>
            <a:ext cx="11619204" cy="466688"/>
            <a:chOff x="179931" y="1818900"/>
            <a:chExt cx="11092950" cy="373121"/>
          </a:xfrm>
        </p:grpSpPr>
        <p:sp>
          <p:nvSpPr>
            <p:cNvPr id="57" name="Shape 9">
              <a:extLst>
                <a:ext uri="{FF2B5EF4-FFF2-40B4-BE49-F238E27FC236}">
                  <a16:creationId xmlns:a16="http://schemas.microsoft.com/office/drawing/2014/main" id="{053F7145-7D3F-12D3-1D40-F956E9BC1022}"/>
                </a:ext>
              </a:extLst>
            </p:cNvPr>
            <p:cNvSpPr/>
            <p:nvPr/>
          </p:nvSpPr>
          <p:spPr>
            <a:xfrm>
              <a:off x="179931" y="1938922"/>
              <a:ext cx="10941854" cy="133079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63000">
                  <a:srgbClr val="672EBC"/>
                </a:gs>
                <a:gs pos="100000">
                  <a:srgbClr val="330876"/>
                </a:gs>
              </a:gsLst>
              <a:lin ang="0" scaled="1"/>
              <a:tileRect/>
            </a:gradFill>
            <a:ln/>
          </p:spPr>
          <p:txBody>
            <a:bodyPr/>
            <a:lstStyle/>
            <a:p>
              <a:endParaRPr lang="en-GB" sz="15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58" name="Triangle 37">
              <a:extLst>
                <a:ext uri="{FF2B5EF4-FFF2-40B4-BE49-F238E27FC236}">
                  <a16:creationId xmlns:a16="http://schemas.microsoft.com/office/drawing/2014/main" id="{5954523F-FB0B-5773-39FA-4BDAFC30EF7C}"/>
                </a:ext>
              </a:extLst>
            </p:cNvPr>
            <p:cNvSpPr/>
            <p:nvPr/>
          </p:nvSpPr>
          <p:spPr>
            <a:xfrm rot="5400000">
              <a:off x="10980452" y="1899593"/>
              <a:ext cx="373121" cy="211736"/>
            </a:xfrm>
            <a:prstGeom prst="triangle">
              <a:avLst/>
            </a:prstGeom>
            <a:solidFill>
              <a:srgbClr val="2B105F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/>
            </a:p>
          </p:txBody>
        </p:sp>
      </p:grpSp>
      <p:sp>
        <p:nvSpPr>
          <p:cNvPr id="60" name="TextBox 5">
            <a:extLst>
              <a:ext uri="{FF2B5EF4-FFF2-40B4-BE49-F238E27FC236}">
                <a16:creationId xmlns:a16="http://schemas.microsoft.com/office/drawing/2014/main" id="{C6AAEC17-38DD-5949-3E45-33518E72C86C}"/>
              </a:ext>
            </a:extLst>
          </p:cNvPr>
          <p:cNvSpPr txBox="1"/>
          <p:nvPr/>
        </p:nvSpPr>
        <p:spPr>
          <a:xfrm>
            <a:off x="479089" y="309721"/>
            <a:ext cx="10533974" cy="874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4016608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5AFE204-6F31-6466-FC8C-EC2A6B959B26}"/>
              </a:ext>
            </a:extLst>
          </p:cNvPr>
          <p:cNvGrpSpPr/>
          <p:nvPr/>
        </p:nvGrpSpPr>
        <p:grpSpPr>
          <a:xfrm>
            <a:off x="4169231" y="2072783"/>
            <a:ext cx="278914" cy="4405931"/>
            <a:chOff x="7872015" y="2064366"/>
            <a:chExt cx="278441" cy="4163710"/>
          </a:xfrm>
        </p:grpSpPr>
        <p:sp>
          <p:nvSpPr>
            <p:cNvPr id="5" name="AutoShape 2">
              <a:extLst>
                <a:ext uri="{FF2B5EF4-FFF2-40B4-BE49-F238E27FC236}">
                  <a16:creationId xmlns:a16="http://schemas.microsoft.com/office/drawing/2014/main" id="{F5802F82-494E-D6A1-8F77-91155AA0E840}"/>
                </a:ext>
              </a:extLst>
            </p:cNvPr>
            <p:cNvSpPr/>
            <p:nvPr/>
          </p:nvSpPr>
          <p:spPr>
            <a:xfrm flipH="1">
              <a:off x="7977281" y="2212727"/>
              <a:ext cx="45812" cy="4015349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2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Triangle 91">
              <a:extLst>
                <a:ext uri="{FF2B5EF4-FFF2-40B4-BE49-F238E27FC236}">
                  <a16:creationId xmlns:a16="http://schemas.microsoft.com/office/drawing/2014/main" id="{0319D104-57C2-6E49-F0BD-E759ED17FAA4}"/>
                </a:ext>
              </a:extLst>
            </p:cNvPr>
            <p:cNvSpPr/>
            <p:nvPr/>
          </p:nvSpPr>
          <p:spPr>
            <a:xfrm>
              <a:off x="7883756" y="2064366"/>
              <a:ext cx="266700" cy="262789"/>
            </a:xfrm>
            <a:prstGeom prst="triangle">
              <a:avLst/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Triangle 100">
              <a:extLst>
                <a:ext uri="{FF2B5EF4-FFF2-40B4-BE49-F238E27FC236}">
                  <a16:creationId xmlns:a16="http://schemas.microsoft.com/office/drawing/2014/main" id="{D5BC2756-D923-F4B5-BC06-6717E2558E7D}"/>
                </a:ext>
              </a:extLst>
            </p:cNvPr>
            <p:cNvSpPr/>
            <p:nvPr/>
          </p:nvSpPr>
          <p:spPr>
            <a:xfrm>
              <a:off x="7872015" y="3916592"/>
              <a:ext cx="266700" cy="262789"/>
            </a:xfrm>
            <a:prstGeom prst="triangle">
              <a:avLst/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E79E87F-DBFE-A980-B8D9-9FAD0054F004}"/>
              </a:ext>
            </a:extLst>
          </p:cNvPr>
          <p:cNvGrpSpPr/>
          <p:nvPr/>
        </p:nvGrpSpPr>
        <p:grpSpPr>
          <a:xfrm>
            <a:off x="562116" y="2072783"/>
            <a:ext cx="3380865" cy="4405932"/>
            <a:chOff x="308199" y="2088724"/>
            <a:chExt cx="3640726" cy="4405932"/>
          </a:xfrm>
        </p:grpSpPr>
        <p:sp>
          <p:nvSpPr>
            <p:cNvPr id="9" name="TextBox 67">
              <a:extLst>
                <a:ext uri="{FF2B5EF4-FFF2-40B4-BE49-F238E27FC236}">
                  <a16:creationId xmlns:a16="http://schemas.microsoft.com/office/drawing/2014/main" id="{AC57FF2C-1BBD-4B61-2EF1-5BDE93BC1723}"/>
                </a:ext>
              </a:extLst>
            </p:cNvPr>
            <p:cNvSpPr txBox="1"/>
            <p:nvPr/>
          </p:nvSpPr>
          <p:spPr>
            <a:xfrm rot="16200000">
              <a:off x="-1640851" y="4037774"/>
              <a:ext cx="4405932" cy="507831"/>
            </a:xfrm>
            <a:prstGeom prst="rect">
              <a:avLst/>
            </a:prstGeom>
            <a:solidFill>
              <a:srgbClr val="330876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endPara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  <a:p>
              <a:pPr algn="ctr">
                <a:spcAft>
                  <a:spcPts val="1200"/>
                </a:spcAft>
              </a:pPr>
              <a:endPara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9ECFB70-F6F4-DEE2-E9C1-82FEB503600D}"/>
                </a:ext>
              </a:extLst>
            </p:cNvPr>
            <p:cNvGrpSpPr/>
            <p:nvPr/>
          </p:nvGrpSpPr>
          <p:grpSpPr>
            <a:xfrm>
              <a:off x="831713" y="2105440"/>
              <a:ext cx="3117212" cy="4354036"/>
              <a:chOff x="3549260" y="3002280"/>
              <a:chExt cx="3880589" cy="3852672"/>
            </a:xfrm>
          </p:grpSpPr>
          <p:sp>
            <p:nvSpPr>
              <p:cNvPr id="12" name="Google Shape;70;p5">
                <a:extLst>
                  <a:ext uri="{FF2B5EF4-FFF2-40B4-BE49-F238E27FC236}">
                    <a16:creationId xmlns:a16="http://schemas.microsoft.com/office/drawing/2014/main" id="{09946514-F5BD-9D2C-87C9-A0A95F886A87}"/>
                  </a:ext>
                </a:extLst>
              </p:cNvPr>
              <p:cNvSpPr/>
              <p:nvPr/>
            </p:nvSpPr>
            <p:spPr>
              <a:xfrm>
                <a:off x="3549260" y="3002280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" name="Google Shape;72;p5">
                <a:extLst>
                  <a:ext uri="{FF2B5EF4-FFF2-40B4-BE49-F238E27FC236}">
                    <a16:creationId xmlns:a16="http://schemas.microsoft.com/office/drawing/2014/main" id="{FE0DC2D0-E073-36CB-CB45-AD85662FCE10}"/>
                  </a:ext>
                </a:extLst>
              </p:cNvPr>
              <p:cNvSpPr/>
              <p:nvPr/>
            </p:nvSpPr>
            <p:spPr>
              <a:xfrm>
                <a:off x="4821138" y="3160776"/>
                <a:ext cx="2526610" cy="609600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200" dirty="0">
                    <a:solidFill>
                      <a:srgbClr val="1A233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Fact 1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14" name="Google Shape;73;p5">
                <a:extLst>
                  <a:ext uri="{FF2B5EF4-FFF2-40B4-BE49-F238E27FC236}">
                    <a16:creationId xmlns:a16="http://schemas.microsoft.com/office/drawing/2014/main" id="{ED0F1B55-AC90-3F24-3612-76C5F402CDA2}"/>
                  </a:ext>
                </a:extLst>
              </p:cNvPr>
              <p:cNvSpPr/>
              <p:nvPr/>
            </p:nvSpPr>
            <p:spPr>
              <a:xfrm>
                <a:off x="3549260" y="4002024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5" name="Google Shape;74;p5">
                <a:extLst>
                  <a:ext uri="{FF2B5EF4-FFF2-40B4-BE49-F238E27FC236}">
                    <a16:creationId xmlns:a16="http://schemas.microsoft.com/office/drawing/2014/main" id="{887A2569-DBC7-9C9C-4777-97BB3AE26556}"/>
                  </a:ext>
                </a:extLst>
              </p:cNvPr>
              <p:cNvSpPr/>
              <p:nvPr/>
            </p:nvSpPr>
            <p:spPr>
              <a:xfrm>
                <a:off x="3671180" y="4099560"/>
                <a:ext cx="1280160" cy="633984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00A693"/>
                  </a:buClr>
                  <a:buSzPts val="2200"/>
                </a:pPr>
                <a:r>
                  <a:rPr lang="en-US" sz="2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XX%</a:t>
                </a:r>
                <a:endParaRPr sz="20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16" name="Google Shape;75;p5">
                <a:extLst>
                  <a:ext uri="{FF2B5EF4-FFF2-40B4-BE49-F238E27FC236}">
                    <a16:creationId xmlns:a16="http://schemas.microsoft.com/office/drawing/2014/main" id="{C60D8E83-C3AA-1FF2-5B28-F167932BC30F}"/>
                  </a:ext>
                </a:extLst>
              </p:cNvPr>
              <p:cNvSpPr/>
              <p:nvPr/>
            </p:nvSpPr>
            <p:spPr>
              <a:xfrm>
                <a:off x="4821139" y="4123944"/>
                <a:ext cx="2337840" cy="609600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200" dirty="0">
                    <a:solidFill>
                      <a:srgbClr val="1A233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Fact 2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17" name="Google Shape;76;p5">
                <a:extLst>
                  <a:ext uri="{FF2B5EF4-FFF2-40B4-BE49-F238E27FC236}">
                    <a16:creationId xmlns:a16="http://schemas.microsoft.com/office/drawing/2014/main" id="{BEADD1FF-D409-69BA-0BCC-BAF312F5201B}"/>
                  </a:ext>
                </a:extLst>
              </p:cNvPr>
              <p:cNvSpPr/>
              <p:nvPr/>
            </p:nvSpPr>
            <p:spPr>
              <a:xfrm>
                <a:off x="3549260" y="5001768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8" name="Google Shape;77;p5">
                <a:extLst>
                  <a:ext uri="{FF2B5EF4-FFF2-40B4-BE49-F238E27FC236}">
                    <a16:creationId xmlns:a16="http://schemas.microsoft.com/office/drawing/2014/main" id="{ACEB63AB-2EAF-380B-E6FC-8BCDE126AE66}"/>
                  </a:ext>
                </a:extLst>
              </p:cNvPr>
              <p:cNvSpPr/>
              <p:nvPr/>
            </p:nvSpPr>
            <p:spPr>
              <a:xfrm>
                <a:off x="3671180" y="5099304"/>
                <a:ext cx="1280160" cy="633984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00A693"/>
                  </a:buClr>
                  <a:buSzPts val="2200"/>
                </a:pPr>
                <a:r>
                  <a:rPr lang="en-US" sz="2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XX%</a:t>
                </a:r>
                <a:endParaRPr sz="20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19" name="Google Shape;78;p5">
                <a:extLst>
                  <a:ext uri="{FF2B5EF4-FFF2-40B4-BE49-F238E27FC236}">
                    <a16:creationId xmlns:a16="http://schemas.microsoft.com/office/drawing/2014/main" id="{2C5391F3-0C68-8B72-47CE-4194AB3D4E9E}"/>
                  </a:ext>
                </a:extLst>
              </p:cNvPr>
              <p:cNvSpPr/>
              <p:nvPr/>
            </p:nvSpPr>
            <p:spPr>
              <a:xfrm>
                <a:off x="4809237" y="5123688"/>
                <a:ext cx="2483406" cy="609600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200" dirty="0">
                    <a:solidFill>
                      <a:srgbClr val="1A233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Fact 3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20" name="Google Shape;79;p5">
                <a:extLst>
                  <a:ext uri="{FF2B5EF4-FFF2-40B4-BE49-F238E27FC236}">
                    <a16:creationId xmlns:a16="http://schemas.microsoft.com/office/drawing/2014/main" id="{FA9CC3A8-E37A-B290-C523-E1936EF56C01}"/>
                  </a:ext>
                </a:extLst>
              </p:cNvPr>
              <p:cNvSpPr/>
              <p:nvPr/>
            </p:nvSpPr>
            <p:spPr>
              <a:xfrm>
                <a:off x="3549260" y="6001512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1" name="Google Shape;80;p5">
                <a:extLst>
                  <a:ext uri="{FF2B5EF4-FFF2-40B4-BE49-F238E27FC236}">
                    <a16:creationId xmlns:a16="http://schemas.microsoft.com/office/drawing/2014/main" id="{E6BC8655-9CE1-D0D7-22B2-7F3077F62E67}"/>
                  </a:ext>
                </a:extLst>
              </p:cNvPr>
              <p:cNvSpPr/>
              <p:nvPr/>
            </p:nvSpPr>
            <p:spPr>
              <a:xfrm>
                <a:off x="3671180" y="6099048"/>
                <a:ext cx="1280160" cy="633984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00A693"/>
                  </a:buClr>
                  <a:buSzPts val="2200"/>
                </a:pPr>
                <a:r>
                  <a:rPr lang="en-US" sz="2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XX%</a:t>
                </a:r>
                <a:endParaRPr sz="20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22" name="Google Shape;81;p5">
                <a:extLst>
                  <a:ext uri="{FF2B5EF4-FFF2-40B4-BE49-F238E27FC236}">
                    <a16:creationId xmlns:a16="http://schemas.microsoft.com/office/drawing/2014/main" id="{3444D487-AC40-4B23-84EF-D2983C08820B}"/>
                  </a:ext>
                </a:extLst>
              </p:cNvPr>
              <p:cNvSpPr/>
              <p:nvPr/>
            </p:nvSpPr>
            <p:spPr>
              <a:xfrm>
                <a:off x="4809235" y="6123432"/>
                <a:ext cx="2483407" cy="609600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200" dirty="0">
                    <a:solidFill>
                      <a:srgbClr val="1A233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Fact 4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23" name="Google Shape;71;p5">
                <a:extLst>
                  <a:ext uri="{FF2B5EF4-FFF2-40B4-BE49-F238E27FC236}">
                    <a16:creationId xmlns:a16="http://schemas.microsoft.com/office/drawing/2014/main" id="{8B8E4B62-5C9E-4897-D434-F265D45E8868}"/>
                  </a:ext>
                </a:extLst>
              </p:cNvPr>
              <p:cNvSpPr/>
              <p:nvPr/>
            </p:nvSpPr>
            <p:spPr>
              <a:xfrm>
                <a:off x="3671180" y="3027943"/>
                <a:ext cx="1031867" cy="633984"/>
              </a:xfrm>
              <a:prstGeom prst="rect">
                <a:avLst/>
              </a:prstGeom>
              <a:solidFill>
                <a:srgbClr val="F7F3FB"/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00A693"/>
                  </a:buClr>
                  <a:buSzPts val="2200"/>
                </a:pPr>
                <a:r>
                  <a:rPr lang="en-US" sz="2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XX%</a:t>
                </a:r>
                <a:endParaRPr sz="20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D14E836-0112-FD59-1C44-A9E354EBEEB5}"/>
                </a:ext>
              </a:extLst>
            </p:cNvPr>
            <p:cNvSpPr txBox="1"/>
            <p:nvPr/>
          </p:nvSpPr>
          <p:spPr>
            <a:xfrm rot="16200000">
              <a:off x="-1607810" y="4134330"/>
              <a:ext cx="4389217" cy="3314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Today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309BD363-4AF8-D140-CC52-074C9CE954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566565" y="2770831"/>
            <a:ext cx="7625435" cy="3662994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41189F6D-5096-8761-5648-7D559D8E8E9B}"/>
              </a:ext>
            </a:extLst>
          </p:cNvPr>
          <p:cNvGrpSpPr/>
          <p:nvPr/>
        </p:nvGrpSpPr>
        <p:grpSpPr>
          <a:xfrm>
            <a:off x="4566565" y="4478860"/>
            <a:ext cx="2181540" cy="1077218"/>
            <a:chOff x="4566475" y="4388025"/>
            <a:chExt cx="2181540" cy="107721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F8738C6-70D9-E99B-B55A-BBFB1B58C3C3}"/>
                </a:ext>
              </a:extLst>
            </p:cNvPr>
            <p:cNvSpPr txBox="1"/>
            <p:nvPr/>
          </p:nvSpPr>
          <p:spPr>
            <a:xfrm>
              <a:off x="4951513" y="4388025"/>
              <a:ext cx="1796502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630"/>
              <a:r>
                <a:rPr lang="en-US" sz="1000" b="1" dirty="0">
                  <a:solidFill>
                    <a:srgbClr val="00C896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1</a:t>
              </a:r>
            </a:p>
            <a:p>
              <a:pPr defTabSz="609630"/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tempor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incididunt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labore et dolore magna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aliqua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. </a:t>
              </a:r>
            </a:p>
            <a:p>
              <a:pPr defTabSz="609630"/>
              <a:endParaRPr lang="en-US" sz="9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0CB5C41-15BB-224A-BFEF-FC5E7D789BCD}"/>
                </a:ext>
              </a:extLst>
            </p:cNvPr>
            <p:cNvGrpSpPr/>
            <p:nvPr/>
          </p:nvGrpSpPr>
          <p:grpSpPr>
            <a:xfrm>
              <a:off x="4566475" y="4388025"/>
              <a:ext cx="357771" cy="366711"/>
              <a:chOff x="491373" y="4639829"/>
              <a:chExt cx="357771" cy="366711"/>
            </a:xfrm>
          </p:grpSpPr>
          <p:sp>
            <p:nvSpPr>
              <p:cNvPr id="28" name="Trapezium 116">
                <a:extLst>
                  <a:ext uri="{FF2B5EF4-FFF2-40B4-BE49-F238E27FC236}">
                    <a16:creationId xmlns:a16="http://schemas.microsoft.com/office/drawing/2014/main" id="{7A83EEC8-0BDC-5C13-0313-4B9018911BFE}"/>
                  </a:ext>
                </a:extLst>
              </p:cNvPr>
              <p:cNvSpPr/>
              <p:nvPr/>
            </p:nvSpPr>
            <p:spPr>
              <a:xfrm rot="5400000">
                <a:off x="513388" y="4670785"/>
                <a:ext cx="366711" cy="304800"/>
              </a:xfrm>
              <a:prstGeom prst="trapezoid">
                <a:avLst>
                  <a:gd name="adj" fmla="val 44999"/>
                </a:avLst>
              </a:prstGeom>
              <a:solidFill>
                <a:srgbClr val="3B1A7A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47853796-ED3A-1B9F-DDFB-60FEA7E5680C}"/>
                  </a:ext>
                </a:extLst>
              </p:cNvPr>
              <p:cNvSpPr txBox="1"/>
              <p:nvPr/>
            </p:nvSpPr>
            <p:spPr>
              <a:xfrm>
                <a:off x="491373" y="4645152"/>
                <a:ext cx="31931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</a:t>
                </a:r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EDA4932-EF62-7DA8-0950-6E0EE29A378E}"/>
              </a:ext>
            </a:extLst>
          </p:cNvPr>
          <p:cNvGrpSpPr/>
          <p:nvPr/>
        </p:nvGrpSpPr>
        <p:grpSpPr>
          <a:xfrm>
            <a:off x="7054701" y="3656293"/>
            <a:ext cx="2247798" cy="869469"/>
            <a:chOff x="4566475" y="4381846"/>
            <a:chExt cx="2247798" cy="869469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0745BB9-D756-0892-E88D-A4745F7217CD}"/>
                </a:ext>
              </a:extLst>
            </p:cNvPr>
            <p:cNvSpPr txBox="1"/>
            <p:nvPr/>
          </p:nvSpPr>
          <p:spPr>
            <a:xfrm>
              <a:off x="5017771" y="4381846"/>
              <a:ext cx="1796502" cy="8694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630"/>
              <a:r>
                <a:rPr lang="en-US" sz="1050" b="1" dirty="0">
                  <a:solidFill>
                    <a:srgbClr val="00C896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2</a:t>
              </a:r>
            </a:p>
            <a:p>
              <a:pPr defTabSz="609630"/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tempor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incididunt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ut</a:t>
              </a:r>
              <a:endPara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6F6A9FCF-1743-8A34-3D64-DF63B5BEADCB}"/>
                </a:ext>
              </a:extLst>
            </p:cNvPr>
            <p:cNvGrpSpPr/>
            <p:nvPr/>
          </p:nvGrpSpPr>
          <p:grpSpPr>
            <a:xfrm>
              <a:off x="4566475" y="4388025"/>
              <a:ext cx="357771" cy="366711"/>
              <a:chOff x="491373" y="4639829"/>
              <a:chExt cx="357771" cy="366711"/>
            </a:xfrm>
          </p:grpSpPr>
          <p:sp>
            <p:nvSpPr>
              <p:cNvPr id="33" name="Trapezium 122">
                <a:extLst>
                  <a:ext uri="{FF2B5EF4-FFF2-40B4-BE49-F238E27FC236}">
                    <a16:creationId xmlns:a16="http://schemas.microsoft.com/office/drawing/2014/main" id="{AB41CB20-17C7-5F31-1418-781C24BFFBB4}"/>
                  </a:ext>
                </a:extLst>
              </p:cNvPr>
              <p:cNvSpPr/>
              <p:nvPr/>
            </p:nvSpPr>
            <p:spPr>
              <a:xfrm rot="5400000">
                <a:off x="513388" y="4670785"/>
                <a:ext cx="366711" cy="304800"/>
              </a:xfrm>
              <a:prstGeom prst="trapezoid">
                <a:avLst>
                  <a:gd name="adj" fmla="val 44999"/>
                </a:avLst>
              </a:prstGeom>
              <a:solidFill>
                <a:srgbClr val="3B1A7A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53DCBBA-A343-434F-C679-2EFB9F6EF3CC}"/>
                  </a:ext>
                </a:extLst>
              </p:cNvPr>
              <p:cNvSpPr txBox="1"/>
              <p:nvPr/>
            </p:nvSpPr>
            <p:spPr>
              <a:xfrm>
                <a:off x="491373" y="4645152"/>
                <a:ext cx="31931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2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C4BF33F-D485-38EC-2040-7A1642FCED27}"/>
              </a:ext>
            </a:extLst>
          </p:cNvPr>
          <p:cNvGrpSpPr/>
          <p:nvPr/>
        </p:nvGrpSpPr>
        <p:grpSpPr>
          <a:xfrm>
            <a:off x="9691476" y="2655969"/>
            <a:ext cx="2243587" cy="1023357"/>
            <a:chOff x="4566475" y="4385122"/>
            <a:chExt cx="2119222" cy="1023357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0171FBB-1B34-F917-04C0-679A7DCC2FDA}"/>
                </a:ext>
              </a:extLst>
            </p:cNvPr>
            <p:cNvSpPr txBox="1"/>
            <p:nvPr/>
          </p:nvSpPr>
          <p:spPr>
            <a:xfrm>
              <a:off x="4974134" y="4385122"/>
              <a:ext cx="1711563" cy="10233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630"/>
              <a:r>
                <a:rPr lang="en-US" sz="1050" b="1" dirty="0">
                  <a:solidFill>
                    <a:srgbClr val="00C896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3</a:t>
              </a:r>
            </a:p>
            <a:p>
              <a:pPr defTabSz="609630"/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tempor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incididunt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ut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labore et dolore magna </a:t>
              </a:r>
              <a:r>
                <a:rPr lang="en-US" sz="10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aliqua</a:t>
              </a:r>
              <a:r>
                <a: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. </a:t>
              </a: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DF4FB42D-F353-73BA-7FDD-EA91935EF3D9}"/>
                </a:ext>
              </a:extLst>
            </p:cNvPr>
            <p:cNvGrpSpPr/>
            <p:nvPr/>
          </p:nvGrpSpPr>
          <p:grpSpPr>
            <a:xfrm>
              <a:off x="4566475" y="4388025"/>
              <a:ext cx="357771" cy="366711"/>
              <a:chOff x="491373" y="4639829"/>
              <a:chExt cx="357771" cy="366711"/>
            </a:xfrm>
          </p:grpSpPr>
          <p:sp>
            <p:nvSpPr>
              <p:cNvPr id="38" name="Trapezium 176">
                <a:extLst>
                  <a:ext uri="{FF2B5EF4-FFF2-40B4-BE49-F238E27FC236}">
                    <a16:creationId xmlns:a16="http://schemas.microsoft.com/office/drawing/2014/main" id="{D66CB56F-3473-6F28-18CB-BC641E3507A5}"/>
                  </a:ext>
                </a:extLst>
              </p:cNvPr>
              <p:cNvSpPr/>
              <p:nvPr/>
            </p:nvSpPr>
            <p:spPr>
              <a:xfrm rot="5400000">
                <a:off x="513388" y="4670785"/>
                <a:ext cx="366711" cy="304800"/>
              </a:xfrm>
              <a:prstGeom prst="trapezoid">
                <a:avLst>
                  <a:gd name="adj" fmla="val 44999"/>
                </a:avLst>
              </a:prstGeom>
              <a:solidFill>
                <a:srgbClr val="3B1A7A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2EED7E9-678A-8E32-ED33-14267D159686}"/>
                  </a:ext>
                </a:extLst>
              </p:cNvPr>
              <p:cNvSpPr txBox="1"/>
              <p:nvPr/>
            </p:nvSpPr>
            <p:spPr>
              <a:xfrm>
                <a:off x="491373" y="4645152"/>
                <a:ext cx="31931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3</a:t>
                </a:r>
              </a:p>
            </p:txBody>
          </p:sp>
        </p:grp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183EF85-A81F-A259-D739-08E0DC90876D}"/>
              </a:ext>
            </a:extLst>
          </p:cNvPr>
          <p:cNvGrpSpPr/>
          <p:nvPr/>
        </p:nvGrpSpPr>
        <p:grpSpPr>
          <a:xfrm>
            <a:off x="4536235" y="2089497"/>
            <a:ext cx="3579256" cy="595194"/>
            <a:chOff x="4536234" y="2122154"/>
            <a:chExt cx="3579256" cy="595194"/>
          </a:xfrm>
        </p:grpSpPr>
        <p:grpSp>
          <p:nvGrpSpPr>
            <p:cNvPr id="41" name="Group 119">
              <a:extLst>
                <a:ext uri="{FF2B5EF4-FFF2-40B4-BE49-F238E27FC236}">
                  <a16:creationId xmlns:a16="http://schemas.microsoft.com/office/drawing/2014/main" id="{B8F43A19-4BE8-F16D-C8E1-825E0C0A1243}"/>
                </a:ext>
              </a:extLst>
            </p:cNvPr>
            <p:cNvGrpSpPr/>
            <p:nvPr/>
          </p:nvGrpSpPr>
          <p:grpSpPr>
            <a:xfrm rot="5400000">
              <a:off x="5798353" y="860035"/>
              <a:ext cx="595194" cy="3119432"/>
              <a:chOff x="0" y="-57150"/>
              <a:chExt cx="255654" cy="1452962"/>
            </a:xfrm>
          </p:grpSpPr>
          <p:sp>
            <p:nvSpPr>
              <p:cNvPr id="43" name="Freeform 120">
                <a:extLst>
                  <a:ext uri="{FF2B5EF4-FFF2-40B4-BE49-F238E27FC236}">
                    <a16:creationId xmlns:a16="http://schemas.microsoft.com/office/drawing/2014/main" id="{02A09C11-0CB8-5869-6AB0-78487630B1B9}"/>
                  </a:ext>
                </a:extLst>
              </p:cNvPr>
              <p:cNvSpPr/>
              <p:nvPr/>
            </p:nvSpPr>
            <p:spPr>
              <a:xfrm>
                <a:off x="0" y="0"/>
                <a:ext cx="255654" cy="1395812"/>
              </a:xfrm>
              <a:custGeom>
                <a:avLst/>
                <a:gdLst/>
                <a:ahLst/>
                <a:cxnLst/>
                <a:rect l="l" t="t" r="r" b="b"/>
                <a:pathLst>
                  <a:path w="255654" h="1395812">
                    <a:moveTo>
                      <a:pt x="127827" y="0"/>
                    </a:moveTo>
                    <a:lnTo>
                      <a:pt x="127827" y="0"/>
                    </a:lnTo>
                    <a:cubicBezTo>
                      <a:pt x="198424" y="0"/>
                      <a:pt x="255654" y="57230"/>
                      <a:pt x="255654" y="127827"/>
                    </a:cubicBezTo>
                    <a:lnTo>
                      <a:pt x="255654" y="1267985"/>
                    </a:lnTo>
                    <a:cubicBezTo>
                      <a:pt x="255654" y="1338582"/>
                      <a:pt x="198424" y="1395812"/>
                      <a:pt x="127827" y="1395812"/>
                    </a:cubicBezTo>
                    <a:lnTo>
                      <a:pt x="127827" y="1395812"/>
                    </a:lnTo>
                    <a:cubicBezTo>
                      <a:pt x="57230" y="1395812"/>
                      <a:pt x="0" y="1338582"/>
                      <a:pt x="0" y="1267985"/>
                    </a:cubicBezTo>
                    <a:lnTo>
                      <a:pt x="0" y="127827"/>
                    </a:lnTo>
                    <a:cubicBezTo>
                      <a:pt x="0" y="57230"/>
                      <a:pt x="57230" y="0"/>
                      <a:pt x="127827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1200"/>
              </a:p>
            </p:txBody>
          </p:sp>
          <p:sp>
            <p:nvSpPr>
              <p:cNvPr id="44" name="TextBox 121">
                <a:extLst>
                  <a:ext uri="{FF2B5EF4-FFF2-40B4-BE49-F238E27FC236}">
                    <a16:creationId xmlns:a16="http://schemas.microsoft.com/office/drawing/2014/main" id="{4C3EF48D-D521-8057-01A5-42277DB2785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255654" cy="145296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059"/>
                  </a:lnSpc>
                  <a:spcBef>
                    <a:spcPct val="0"/>
                  </a:spcBef>
                </a:pPr>
                <a:endParaRPr sz="1200"/>
              </a:p>
            </p:txBody>
          </p:sp>
        </p:grpSp>
        <p:sp>
          <p:nvSpPr>
            <p:cNvPr id="42" name="TextBox 122">
              <a:extLst>
                <a:ext uri="{FF2B5EF4-FFF2-40B4-BE49-F238E27FC236}">
                  <a16:creationId xmlns:a16="http://schemas.microsoft.com/office/drawing/2014/main" id="{C5EF4733-0E10-B601-FE88-F71CDA471496}"/>
                </a:ext>
              </a:extLst>
            </p:cNvPr>
            <p:cNvSpPr txBox="1"/>
            <p:nvPr/>
          </p:nvSpPr>
          <p:spPr>
            <a:xfrm>
              <a:off x="4727215" y="2208294"/>
              <a:ext cx="3388275" cy="30752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2841"/>
                </a:lnSpc>
              </a:pPr>
              <a:r>
                <a:rPr lang="en-US" sz="1400" b="1" dirty="0">
                  <a:solidFill>
                    <a:srgbClr val="1B1466"/>
                  </a:solidFill>
                  <a:latin typeface="Lato Bold"/>
                  <a:ea typeface="Lato Bold"/>
                  <a:cs typeface="Lato Bold"/>
                  <a:sym typeface="Lato Bold"/>
                </a:rPr>
                <a:t>The Evolution of XYX</a:t>
              </a:r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38E29C5A-6863-2E6A-F597-DE80BB5DF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20615">
            <a:off x="6618130" y="5095187"/>
            <a:ext cx="1603209" cy="25416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85AE6B1-104B-0F59-289A-434F6E98F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84440">
            <a:off x="9107293" y="4468352"/>
            <a:ext cx="1603209" cy="254167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C1A85D4F-315D-F560-96C7-D8E61495F55E}"/>
              </a:ext>
            </a:extLst>
          </p:cNvPr>
          <p:cNvGrpSpPr/>
          <p:nvPr/>
        </p:nvGrpSpPr>
        <p:grpSpPr>
          <a:xfrm>
            <a:off x="10355093" y="4336711"/>
            <a:ext cx="2230718" cy="1825098"/>
            <a:chOff x="10491921" y="4460981"/>
            <a:chExt cx="2230718" cy="1825098"/>
          </a:xfrm>
        </p:grpSpPr>
        <p:sp>
          <p:nvSpPr>
            <p:cNvPr id="48" name="Google Shape;71;p5">
              <a:extLst>
                <a:ext uri="{FF2B5EF4-FFF2-40B4-BE49-F238E27FC236}">
                  <a16:creationId xmlns:a16="http://schemas.microsoft.com/office/drawing/2014/main" id="{975C543E-A020-4857-A86F-9FB7991FA419}"/>
                </a:ext>
              </a:extLst>
            </p:cNvPr>
            <p:cNvSpPr/>
            <p:nvPr/>
          </p:nvSpPr>
          <p:spPr>
            <a:xfrm>
              <a:off x="10515613" y="4460981"/>
              <a:ext cx="1277332" cy="716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2200"/>
              </a:pPr>
              <a:r>
                <a:rPr lang="en-US" sz="2000" b="1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Xx</a:t>
              </a:r>
              <a:endParaRPr sz="9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49" name="Google Shape;71;p5">
              <a:extLst>
                <a:ext uri="{FF2B5EF4-FFF2-40B4-BE49-F238E27FC236}">
                  <a16:creationId xmlns:a16="http://schemas.microsoft.com/office/drawing/2014/main" id="{821A5F02-D637-BF93-3D62-722163391393}"/>
                </a:ext>
              </a:extLst>
            </p:cNvPr>
            <p:cNvSpPr/>
            <p:nvPr/>
          </p:nvSpPr>
          <p:spPr>
            <a:xfrm>
              <a:off x="10491921" y="5028028"/>
              <a:ext cx="1406905" cy="716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2200"/>
              </a:pPr>
              <a:r>
                <a:rPr lang="en-US" sz="20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X%</a:t>
              </a:r>
              <a:endParaRPr sz="9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50" name="Google Shape;71;p5">
              <a:extLst>
                <a:ext uri="{FF2B5EF4-FFF2-40B4-BE49-F238E27FC236}">
                  <a16:creationId xmlns:a16="http://schemas.microsoft.com/office/drawing/2014/main" id="{D88EC1E7-361B-1C55-A770-E5FA0740719D}"/>
                </a:ext>
              </a:extLst>
            </p:cNvPr>
            <p:cNvSpPr/>
            <p:nvPr/>
          </p:nvSpPr>
          <p:spPr>
            <a:xfrm>
              <a:off x="10515613" y="5569592"/>
              <a:ext cx="1277332" cy="716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2200"/>
              </a:pPr>
              <a:r>
                <a:rPr lang="en-US" sz="20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X% 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9EC5CC1-AF7D-CDB8-B871-560D9451117E}"/>
                </a:ext>
              </a:extLst>
            </p:cNvPr>
            <p:cNvSpPr txBox="1"/>
            <p:nvPr/>
          </p:nvSpPr>
          <p:spPr>
            <a:xfrm>
              <a:off x="10882023" y="4702698"/>
              <a:ext cx="1074893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8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Result 1</a:t>
              </a:r>
              <a:endParaRPr lang="en-US" sz="800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7EFDE59-1481-8D94-7C57-C7EA5E2D008D}"/>
                </a:ext>
              </a:extLst>
            </p:cNvPr>
            <p:cNvSpPr txBox="1"/>
            <p:nvPr/>
          </p:nvSpPr>
          <p:spPr>
            <a:xfrm>
              <a:off x="10939162" y="5207231"/>
              <a:ext cx="1074893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8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Result 2</a:t>
              </a:r>
              <a:endParaRPr lang="en-US" sz="800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F563A40-B44A-0B54-9B29-BF4E8AE08F9E}"/>
                </a:ext>
              </a:extLst>
            </p:cNvPr>
            <p:cNvSpPr txBox="1"/>
            <p:nvPr/>
          </p:nvSpPr>
          <p:spPr>
            <a:xfrm>
              <a:off x="10910634" y="5772801"/>
              <a:ext cx="1812005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Clr>
                  <a:srgbClr val="00A693"/>
                </a:buClr>
                <a:buSzPts val="2200"/>
              </a:pPr>
              <a:r>
                <a:rPr lang="en-US" sz="8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Result 3</a:t>
              </a:r>
            </a:p>
          </p:txBody>
        </p:sp>
      </p:grpSp>
      <p:sp>
        <p:nvSpPr>
          <p:cNvPr id="3" name="Text 2">
            <a:extLst>
              <a:ext uri="{FF2B5EF4-FFF2-40B4-BE49-F238E27FC236}">
                <a16:creationId xmlns:a16="http://schemas.microsoft.com/office/drawing/2014/main" id="{3E9D91BA-BD84-DEB0-4C15-4FBB46B6E08F}"/>
              </a:ext>
            </a:extLst>
          </p:cNvPr>
          <p:cNvSpPr/>
          <p:nvPr/>
        </p:nvSpPr>
        <p:spPr>
          <a:xfrm>
            <a:off x="681102" y="341081"/>
            <a:ext cx="1147129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ct val="150000"/>
              </a:lnSpc>
            </a:pPr>
            <a:r>
              <a:rPr lang="en-US" sz="24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Analysing</a:t>
            </a: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 Trend Slide</a:t>
            </a:r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5" name="Shape 4">
            <a:extLst>
              <a:ext uri="{FF2B5EF4-FFF2-40B4-BE49-F238E27FC236}">
                <a16:creationId xmlns:a16="http://schemas.microsoft.com/office/drawing/2014/main" id="{A076018C-742A-8A0E-E4A0-BA40F99BF31F}"/>
              </a:ext>
            </a:extLst>
          </p:cNvPr>
          <p:cNvSpPr/>
          <p:nvPr/>
        </p:nvSpPr>
        <p:spPr>
          <a:xfrm>
            <a:off x="720705" y="1432064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0E0F34C-5BCE-CC59-C476-C992B2D3991E}"/>
              </a:ext>
            </a:extLst>
          </p:cNvPr>
          <p:cNvSpPr txBox="1"/>
          <p:nvPr/>
        </p:nvSpPr>
        <p:spPr>
          <a:xfrm>
            <a:off x="615989" y="1578033"/>
            <a:ext cx="1155228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 Insert a supporting data or metric statement that is published lately ]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7CDF70E-FE16-1F1A-7B9E-987E7210553F}"/>
              </a:ext>
            </a:extLst>
          </p:cNvPr>
          <p:cNvSpPr txBox="1"/>
          <p:nvPr/>
        </p:nvSpPr>
        <p:spPr>
          <a:xfrm>
            <a:off x="639716" y="889067"/>
            <a:ext cx="11190491" cy="372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B3D7B146-A9BB-6908-10B5-FDD721514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62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Group 159">
            <a:extLst>
              <a:ext uri="{FF2B5EF4-FFF2-40B4-BE49-F238E27FC236}">
                <a16:creationId xmlns:a16="http://schemas.microsoft.com/office/drawing/2014/main" id="{BFC0E8E5-7790-DC63-FD1F-F05C585057A7}"/>
              </a:ext>
            </a:extLst>
          </p:cNvPr>
          <p:cNvGrpSpPr/>
          <p:nvPr/>
        </p:nvGrpSpPr>
        <p:grpSpPr>
          <a:xfrm>
            <a:off x="639716" y="2354961"/>
            <a:ext cx="4455228" cy="2961387"/>
            <a:chOff x="1045119" y="2239135"/>
            <a:chExt cx="2993702" cy="3413566"/>
          </a:xfrm>
        </p:grpSpPr>
        <p:sp>
          <p:nvSpPr>
            <p:cNvPr id="161" name="Shape 3">
              <a:extLst>
                <a:ext uri="{FF2B5EF4-FFF2-40B4-BE49-F238E27FC236}">
                  <a16:creationId xmlns:a16="http://schemas.microsoft.com/office/drawing/2014/main" id="{90BF95B1-993B-D742-33EA-0CDDAAB8D9F7}"/>
                </a:ext>
              </a:extLst>
            </p:cNvPr>
            <p:cNvSpPr/>
            <p:nvPr/>
          </p:nvSpPr>
          <p:spPr>
            <a:xfrm>
              <a:off x="1045119" y="2239135"/>
              <a:ext cx="2245585" cy="3413566"/>
            </a:xfrm>
            <a:prstGeom prst="roundRect">
              <a:avLst>
                <a:gd name="adj" fmla="val 3951"/>
              </a:avLst>
            </a:prstGeom>
            <a:solidFill>
              <a:schemeClr val="bg1"/>
            </a:solidFill>
            <a:ln w="9525">
              <a:solidFill>
                <a:srgbClr val="0395B7"/>
              </a:solidFill>
              <a:prstDash val="solid"/>
            </a:ln>
          </p:spPr>
          <p:txBody>
            <a:bodyPr/>
            <a:lstStyle/>
            <a:p>
              <a:endParaRPr lang="en-US" sz="2400">
                <a:latin typeface="Tenorite" pitchFamily="2" charset="0"/>
              </a:endParaRPr>
            </a:p>
          </p:txBody>
        </p:sp>
        <p:sp>
          <p:nvSpPr>
            <p:cNvPr id="162" name="Shape 4">
              <a:extLst>
                <a:ext uri="{FF2B5EF4-FFF2-40B4-BE49-F238E27FC236}">
                  <a16:creationId xmlns:a16="http://schemas.microsoft.com/office/drawing/2014/main" id="{0341D97B-AF86-9D0F-AB55-7A6A2333F6D5}"/>
                </a:ext>
              </a:extLst>
            </p:cNvPr>
            <p:cNvSpPr/>
            <p:nvPr/>
          </p:nvSpPr>
          <p:spPr>
            <a:xfrm>
              <a:off x="1045119" y="2239135"/>
              <a:ext cx="96885" cy="3413566"/>
            </a:xfrm>
            <a:prstGeom prst="rect">
              <a:avLst/>
            </a:prstGeom>
            <a:solidFill>
              <a:srgbClr val="96DCF8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US" sz="2400">
                <a:latin typeface="Tenorite" pitchFamily="2" charset="0"/>
              </a:endParaRPr>
            </a:p>
          </p:txBody>
        </p:sp>
        <p:sp>
          <p:nvSpPr>
            <p:cNvPr id="163" name="Shape 5">
              <a:extLst>
                <a:ext uri="{FF2B5EF4-FFF2-40B4-BE49-F238E27FC236}">
                  <a16:creationId xmlns:a16="http://schemas.microsoft.com/office/drawing/2014/main" id="{EFCCCBE7-020C-6B84-DEF0-3DEF6C6AE7F4}"/>
                </a:ext>
              </a:extLst>
            </p:cNvPr>
            <p:cNvSpPr/>
            <p:nvPr/>
          </p:nvSpPr>
          <p:spPr>
            <a:xfrm>
              <a:off x="1202488" y="2385438"/>
              <a:ext cx="1962452" cy="695823"/>
            </a:xfrm>
            <a:prstGeom prst="rect">
              <a:avLst/>
            </a:prstGeom>
            <a:solidFill>
              <a:srgbClr val="96DCF8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US" sz="2400">
                <a:latin typeface="Tenorite" pitchFamily="2" charset="0"/>
              </a:endParaRPr>
            </a:p>
          </p:txBody>
        </p:sp>
        <p:sp>
          <p:nvSpPr>
            <p:cNvPr id="164" name="Text 6">
              <a:extLst>
                <a:ext uri="{FF2B5EF4-FFF2-40B4-BE49-F238E27FC236}">
                  <a16:creationId xmlns:a16="http://schemas.microsoft.com/office/drawing/2014/main" id="{90CA17D7-8DF6-AE13-B748-A153989E4F7C}"/>
                </a:ext>
              </a:extLst>
            </p:cNvPr>
            <p:cNvSpPr/>
            <p:nvPr/>
          </p:nvSpPr>
          <p:spPr>
            <a:xfrm>
              <a:off x="1555873" y="2370839"/>
              <a:ext cx="2482948" cy="4632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l" defTabSz="609630" rtl="0" eaLnBrk="1" fontAlgn="auto" latinLnBrk="0" hangingPunct="1">
                <a:lnSpc>
                  <a:spcPts val="5666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/>
                  <a:ea typeface="Lato Bold"/>
                  <a:cs typeface="Lato Bold"/>
                  <a:sym typeface="Lato Bold"/>
                </a:rPr>
                <a:t>Parameter 1</a:t>
              </a:r>
            </a:p>
          </p:txBody>
        </p:sp>
        <p:sp>
          <p:nvSpPr>
            <p:cNvPr id="165" name="Shape 9">
              <a:extLst>
                <a:ext uri="{FF2B5EF4-FFF2-40B4-BE49-F238E27FC236}">
                  <a16:creationId xmlns:a16="http://schemas.microsoft.com/office/drawing/2014/main" id="{A1FA2357-13BD-18CF-1DFD-4CFFCE72B523}"/>
                </a:ext>
              </a:extLst>
            </p:cNvPr>
            <p:cNvSpPr/>
            <p:nvPr/>
          </p:nvSpPr>
          <p:spPr>
            <a:xfrm>
              <a:off x="1045119" y="4763386"/>
              <a:ext cx="2245585" cy="889315"/>
            </a:xfrm>
            <a:prstGeom prst="roundRect">
              <a:avLst>
                <a:gd name="adj" fmla="val 12014"/>
              </a:avLst>
            </a:prstGeom>
            <a:solidFill>
              <a:srgbClr val="351954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US" sz="2400">
                <a:solidFill>
                  <a:schemeClr val="bg1"/>
                </a:solidFill>
                <a:latin typeface="Tenorite" pitchFamily="2" charset="0"/>
              </a:endParaRPr>
            </a:p>
          </p:txBody>
        </p:sp>
        <p:sp>
          <p:nvSpPr>
            <p:cNvPr id="166" name="Text 8">
              <a:extLst>
                <a:ext uri="{FF2B5EF4-FFF2-40B4-BE49-F238E27FC236}">
                  <a16:creationId xmlns:a16="http://schemas.microsoft.com/office/drawing/2014/main" id="{3DC9452E-F8C1-4B91-CD5D-48E0BFB6E148}"/>
                </a:ext>
              </a:extLst>
            </p:cNvPr>
            <p:cNvSpPr/>
            <p:nvPr/>
          </p:nvSpPr>
          <p:spPr>
            <a:xfrm>
              <a:off x="1204074" y="3241795"/>
              <a:ext cx="1973852" cy="179754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285750" indent="-285750">
                <a:lnSpc>
                  <a:spcPts val="1640"/>
                </a:lnSpc>
                <a:buClr>
                  <a:srgbClr val="2E0483"/>
                </a:buClr>
                <a:buFont typeface="Arial" panose="020B0604020202020204" pitchFamily="34" charset="0"/>
                <a:buChar char="•"/>
              </a:pPr>
              <a:endParaRPr lang="en-US" sz="1100" dirty="0">
                <a:solidFill>
                  <a:srgbClr val="1A234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  <a:p>
              <a:pPr marL="171450" indent="-171450">
                <a:buClr>
                  <a:srgbClr val="00B0F0"/>
                </a:buClr>
                <a:buFont typeface="Wingdings" pitchFamily="2" charset="2"/>
                <a:buChar char="§"/>
              </a:pPr>
              <a:r>
                <a:rPr lang="en-US" sz="1100" dirty="0">
                  <a:solidFill>
                    <a:srgbClr val="3A4D5C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Typical process mining platforms carry 2/3x six-figure licensing costs. Firms of 20–150 people cannot absorb these costs. There is no purpose-built affordable solution for the audit firm channel</a:t>
              </a:r>
              <a:endPara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ED80C136-1D89-8602-2508-EC78E7A84173}"/>
              </a:ext>
            </a:extLst>
          </p:cNvPr>
          <p:cNvGrpSpPr/>
          <p:nvPr/>
        </p:nvGrpSpPr>
        <p:grpSpPr>
          <a:xfrm>
            <a:off x="4441477" y="2398029"/>
            <a:ext cx="3316224" cy="2961387"/>
            <a:chOff x="6793895" y="2199253"/>
            <a:chExt cx="4433722" cy="3413566"/>
          </a:xfrm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16D2A3B1-2566-717B-A58E-722DE643CD0E}"/>
                </a:ext>
              </a:extLst>
            </p:cNvPr>
            <p:cNvGrpSpPr/>
            <p:nvPr/>
          </p:nvGrpSpPr>
          <p:grpSpPr>
            <a:xfrm>
              <a:off x="6793895" y="2199253"/>
              <a:ext cx="4433722" cy="3413566"/>
              <a:chOff x="6813384" y="2264835"/>
              <a:chExt cx="2245585" cy="3413566"/>
            </a:xfrm>
          </p:grpSpPr>
          <p:sp>
            <p:nvSpPr>
              <p:cNvPr id="170" name="Shape 3">
                <a:extLst>
                  <a:ext uri="{FF2B5EF4-FFF2-40B4-BE49-F238E27FC236}">
                    <a16:creationId xmlns:a16="http://schemas.microsoft.com/office/drawing/2014/main" id="{C41A8048-CA3A-D3C4-52DC-D95F6ABA0669}"/>
                  </a:ext>
                </a:extLst>
              </p:cNvPr>
              <p:cNvSpPr/>
              <p:nvPr/>
            </p:nvSpPr>
            <p:spPr>
              <a:xfrm>
                <a:off x="6813384" y="2264835"/>
                <a:ext cx="2245585" cy="3413566"/>
              </a:xfrm>
              <a:prstGeom prst="roundRect">
                <a:avLst>
                  <a:gd name="adj" fmla="val 5364"/>
                </a:avLst>
              </a:prstGeom>
              <a:solidFill>
                <a:schemeClr val="bg1"/>
              </a:solidFill>
              <a:ln w="9525">
                <a:solidFill>
                  <a:srgbClr val="0395B7"/>
                </a:solidFill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71" name="Shape 4">
                <a:extLst>
                  <a:ext uri="{FF2B5EF4-FFF2-40B4-BE49-F238E27FC236}">
                    <a16:creationId xmlns:a16="http://schemas.microsoft.com/office/drawing/2014/main" id="{F4889FD0-2BE2-57BC-6420-1E70C49A7E73}"/>
                  </a:ext>
                </a:extLst>
              </p:cNvPr>
              <p:cNvSpPr/>
              <p:nvPr/>
            </p:nvSpPr>
            <p:spPr>
              <a:xfrm>
                <a:off x="6813384" y="2264835"/>
                <a:ext cx="96885" cy="3413566"/>
              </a:xfrm>
              <a:prstGeom prst="rect">
                <a:avLst/>
              </a:prstGeom>
              <a:solidFill>
                <a:srgbClr val="00B0F0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72" name="Shape 5">
                <a:extLst>
                  <a:ext uri="{FF2B5EF4-FFF2-40B4-BE49-F238E27FC236}">
                    <a16:creationId xmlns:a16="http://schemas.microsoft.com/office/drawing/2014/main" id="{FA5545C9-87F5-6149-6E9F-B1404D055D32}"/>
                  </a:ext>
                </a:extLst>
              </p:cNvPr>
              <p:cNvSpPr/>
              <p:nvPr/>
            </p:nvSpPr>
            <p:spPr>
              <a:xfrm>
                <a:off x="6970753" y="2411139"/>
                <a:ext cx="1940221" cy="763220"/>
              </a:xfrm>
              <a:prstGeom prst="rect">
                <a:avLst/>
              </a:prstGeom>
              <a:solidFill>
                <a:srgbClr val="00B0F0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73" name="Text 6">
                <a:extLst>
                  <a:ext uri="{FF2B5EF4-FFF2-40B4-BE49-F238E27FC236}">
                    <a16:creationId xmlns:a16="http://schemas.microsoft.com/office/drawing/2014/main" id="{7D702312-2873-020E-8F37-FF446C79B9DC}"/>
                  </a:ext>
                </a:extLst>
              </p:cNvPr>
              <p:cNvSpPr/>
              <p:nvPr/>
            </p:nvSpPr>
            <p:spPr>
              <a:xfrm>
                <a:off x="6970753" y="2411139"/>
                <a:ext cx="1940221" cy="46329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endParaRPr lang="en-US" sz="1600" dirty="0">
                  <a:latin typeface="Tenorite" pitchFamily="2" charset="0"/>
                </a:endParaRPr>
              </a:p>
            </p:txBody>
          </p:sp>
          <p:sp>
            <p:nvSpPr>
              <p:cNvPr id="174" name="Shape 9">
                <a:extLst>
                  <a:ext uri="{FF2B5EF4-FFF2-40B4-BE49-F238E27FC236}">
                    <a16:creationId xmlns:a16="http://schemas.microsoft.com/office/drawing/2014/main" id="{F44495FA-662B-D999-7AFE-E1AE696DAFD7}"/>
                  </a:ext>
                </a:extLst>
              </p:cNvPr>
              <p:cNvSpPr/>
              <p:nvPr/>
            </p:nvSpPr>
            <p:spPr>
              <a:xfrm>
                <a:off x="6813384" y="4744493"/>
                <a:ext cx="2245585" cy="933908"/>
              </a:xfrm>
              <a:prstGeom prst="roundRect">
                <a:avLst>
                  <a:gd name="adj" fmla="val 9688"/>
                </a:avLst>
              </a:prstGeom>
              <a:solidFill>
                <a:srgbClr val="351954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solidFill>
                    <a:schemeClr val="bg1"/>
                  </a:solidFill>
                  <a:latin typeface="Tenorite" pitchFamily="2" charset="0"/>
                </a:endParaRPr>
              </a:p>
            </p:txBody>
          </p:sp>
          <p:sp>
            <p:nvSpPr>
              <p:cNvPr id="175" name="Text 8">
                <a:extLst>
                  <a:ext uri="{FF2B5EF4-FFF2-40B4-BE49-F238E27FC236}">
                    <a16:creationId xmlns:a16="http://schemas.microsoft.com/office/drawing/2014/main" id="{240A426A-7593-4E0F-C22A-E7E9F9E8FDFF}"/>
                  </a:ext>
                </a:extLst>
              </p:cNvPr>
              <p:cNvSpPr/>
              <p:nvPr/>
            </p:nvSpPr>
            <p:spPr>
              <a:xfrm>
                <a:off x="6956883" y="3257427"/>
                <a:ext cx="2051324" cy="140399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171450" indent="-171450">
                  <a:lnSpc>
                    <a:spcPts val="1640"/>
                  </a:lnSpc>
                  <a:buClr>
                    <a:srgbClr val="00B0F0"/>
                  </a:buClr>
                  <a:buFont typeface="Wingdings" pitchFamily="2" charset="2"/>
                  <a:buChar char="§"/>
                </a:pPr>
                <a:endParaRPr 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171450" indent="-171450">
                  <a:buClr>
                    <a:srgbClr val="00B0F0"/>
                  </a:buClr>
                  <a:buFont typeface="Wingdings" pitchFamily="2" charset="2"/>
                  <a:buChar char="§"/>
                </a:pPr>
                <a:r>
                  <a:rPr 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Process mining requires deep understanding of data and processes -  data engineers, vs. accountants.</a:t>
                </a:r>
              </a:p>
              <a:p>
                <a:pPr marL="171450" indent="-171450">
                  <a:buClr>
                    <a:srgbClr val="00B0F0"/>
                  </a:buClr>
                  <a:buFont typeface="Wingdings" pitchFamily="2" charset="2"/>
                  <a:buChar char="§"/>
                </a:pPr>
                <a:endParaRPr 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169" name="Text 6">
              <a:extLst>
                <a:ext uri="{FF2B5EF4-FFF2-40B4-BE49-F238E27FC236}">
                  <a16:creationId xmlns:a16="http://schemas.microsoft.com/office/drawing/2014/main" id="{EA74AA70-A7EC-5C0C-E3EA-7FBCE456775A}"/>
                </a:ext>
              </a:extLst>
            </p:cNvPr>
            <p:cNvSpPr/>
            <p:nvPr/>
          </p:nvSpPr>
          <p:spPr>
            <a:xfrm>
              <a:off x="8015741" y="2339737"/>
              <a:ext cx="2772275" cy="4632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l" defTabSz="609630" rtl="0" eaLnBrk="1" fontAlgn="auto" latinLnBrk="0" hangingPunct="1">
                <a:lnSpc>
                  <a:spcPts val="5666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Lato Bold"/>
                  <a:ea typeface="Lato Bold"/>
                  <a:cs typeface="Lato Bold"/>
                  <a:sym typeface="Lato Bold"/>
                </a:rPr>
                <a:t>Parameter 2</a:t>
              </a:r>
            </a:p>
          </p:txBody>
        </p:sp>
      </p:grpSp>
      <p:sp>
        <p:nvSpPr>
          <p:cNvPr id="176" name="Text 2">
            <a:extLst>
              <a:ext uri="{FF2B5EF4-FFF2-40B4-BE49-F238E27FC236}">
                <a16:creationId xmlns:a16="http://schemas.microsoft.com/office/drawing/2014/main" id="{9D810005-E86B-E9CA-2FCC-EC4B5476124F}"/>
              </a:ext>
            </a:extLst>
          </p:cNvPr>
          <p:cNvSpPr/>
          <p:nvPr/>
        </p:nvSpPr>
        <p:spPr>
          <a:xfrm>
            <a:off x="642340" y="504288"/>
            <a:ext cx="1147129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ct val="150000"/>
              </a:lnSpc>
            </a:pPr>
            <a:r>
              <a:rPr lang="en-US" sz="24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Analysing</a:t>
            </a: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Trend Slide</a:t>
            </a: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7" name="Shape 4">
            <a:extLst>
              <a:ext uri="{FF2B5EF4-FFF2-40B4-BE49-F238E27FC236}">
                <a16:creationId xmlns:a16="http://schemas.microsoft.com/office/drawing/2014/main" id="{F5752F95-ACD2-3F66-CA0F-DCDF17928975}"/>
              </a:ext>
            </a:extLst>
          </p:cNvPr>
          <p:cNvSpPr/>
          <p:nvPr/>
        </p:nvSpPr>
        <p:spPr>
          <a:xfrm>
            <a:off x="720705" y="1432064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8" name="Shape 0">
            <a:extLst>
              <a:ext uri="{FF2B5EF4-FFF2-40B4-BE49-F238E27FC236}">
                <a16:creationId xmlns:a16="http://schemas.microsoft.com/office/drawing/2014/main" id="{5B0DC081-DF06-DF5C-B3A2-3DA48EFD6201}"/>
              </a:ext>
            </a:extLst>
          </p:cNvPr>
          <p:cNvSpPr/>
          <p:nvPr/>
        </p:nvSpPr>
        <p:spPr>
          <a:xfrm>
            <a:off x="0" y="5863526"/>
            <a:ext cx="12192000" cy="1031151"/>
          </a:xfrm>
          <a:prstGeom prst="rect">
            <a:avLst/>
          </a:prstGeom>
          <a:solidFill>
            <a:srgbClr val="3B1A7A"/>
          </a:solidFill>
          <a:ln w="12700">
            <a:solidFill>
              <a:srgbClr val="3B1A7A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2"/>
              </a:solidFill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119EECF1-3207-5642-9C62-5A3C1393DC22}"/>
              </a:ext>
            </a:extLst>
          </p:cNvPr>
          <p:cNvSpPr txBox="1"/>
          <p:nvPr/>
        </p:nvSpPr>
        <p:spPr>
          <a:xfrm>
            <a:off x="1231900" y="6053693"/>
            <a:ext cx="949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[Insert Conclusion statement of the slide]</a:t>
            </a:r>
            <a:endParaRPr lang="en-US" dirty="0"/>
          </a:p>
        </p:txBody>
      </p: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64D242F4-4100-AE80-6579-72BB77C1A86E}"/>
              </a:ext>
            </a:extLst>
          </p:cNvPr>
          <p:cNvGrpSpPr/>
          <p:nvPr/>
        </p:nvGrpSpPr>
        <p:grpSpPr>
          <a:xfrm>
            <a:off x="8344837" y="2461265"/>
            <a:ext cx="3316224" cy="2961387"/>
            <a:chOff x="6793895" y="2199253"/>
            <a:chExt cx="4433722" cy="3413566"/>
          </a:xfrm>
        </p:grpSpPr>
        <p:grpSp>
          <p:nvGrpSpPr>
            <p:cNvPr id="181" name="Group 180">
              <a:extLst>
                <a:ext uri="{FF2B5EF4-FFF2-40B4-BE49-F238E27FC236}">
                  <a16:creationId xmlns:a16="http://schemas.microsoft.com/office/drawing/2014/main" id="{B9498EDC-F802-35FA-5983-902B1B9463F9}"/>
                </a:ext>
              </a:extLst>
            </p:cNvPr>
            <p:cNvGrpSpPr/>
            <p:nvPr/>
          </p:nvGrpSpPr>
          <p:grpSpPr>
            <a:xfrm>
              <a:off x="6793895" y="2199253"/>
              <a:ext cx="4433722" cy="3413566"/>
              <a:chOff x="6813384" y="2264835"/>
              <a:chExt cx="2245585" cy="3413566"/>
            </a:xfrm>
          </p:grpSpPr>
          <p:sp>
            <p:nvSpPr>
              <p:cNvPr id="183" name="Shape 3">
                <a:extLst>
                  <a:ext uri="{FF2B5EF4-FFF2-40B4-BE49-F238E27FC236}">
                    <a16:creationId xmlns:a16="http://schemas.microsoft.com/office/drawing/2014/main" id="{757A9AC2-13B7-360B-E826-8433B591F4CA}"/>
                  </a:ext>
                </a:extLst>
              </p:cNvPr>
              <p:cNvSpPr/>
              <p:nvPr/>
            </p:nvSpPr>
            <p:spPr>
              <a:xfrm>
                <a:off x="6813384" y="2264835"/>
                <a:ext cx="2245585" cy="3413566"/>
              </a:xfrm>
              <a:prstGeom prst="roundRect">
                <a:avLst>
                  <a:gd name="adj" fmla="val 5364"/>
                </a:avLst>
              </a:prstGeom>
              <a:solidFill>
                <a:schemeClr val="bg1"/>
              </a:solidFill>
              <a:ln w="9525">
                <a:solidFill>
                  <a:srgbClr val="0395B7"/>
                </a:solidFill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84" name="Shape 4">
                <a:extLst>
                  <a:ext uri="{FF2B5EF4-FFF2-40B4-BE49-F238E27FC236}">
                    <a16:creationId xmlns:a16="http://schemas.microsoft.com/office/drawing/2014/main" id="{CABF232E-4761-4DBA-D324-E9DBCF38F88A}"/>
                  </a:ext>
                </a:extLst>
              </p:cNvPr>
              <p:cNvSpPr/>
              <p:nvPr/>
            </p:nvSpPr>
            <p:spPr>
              <a:xfrm>
                <a:off x="6813384" y="2264835"/>
                <a:ext cx="96885" cy="3413566"/>
              </a:xfrm>
              <a:prstGeom prst="rect">
                <a:avLst/>
              </a:prstGeom>
              <a:solidFill>
                <a:srgbClr val="0070C0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85" name="Shape 5">
                <a:extLst>
                  <a:ext uri="{FF2B5EF4-FFF2-40B4-BE49-F238E27FC236}">
                    <a16:creationId xmlns:a16="http://schemas.microsoft.com/office/drawing/2014/main" id="{1A839F97-4879-D5BA-7433-63DAB709D0C9}"/>
                  </a:ext>
                </a:extLst>
              </p:cNvPr>
              <p:cNvSpPr/>
              <p:nvPr/>
            </p:nvSpPr>
            <p:spPr>
              <a:xfrm>
                <a:off x="6970753" y="2411139"/>
                <a:ext cx="1940221" cy="763220"/>
              </a:xfrm>
              <a:prstGeom prst="rect">
                <a:avLst/>
              </a:prstGeom>
              <a:solidFill>
                <a:srgbClr val="0070C0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latin typeface="Tenorite" pitchFamily="2" charset="0"/>
                </a:endParaRPr>
              </a:p>
            </p:txBody>
          </p:sp>
          <p:sp>
            <p:nvSpPr>
              <p:cNvPr id="186" name="Text 6">
                <a:extLst>
                  <a:ext uri="{FF2B5EF4-FFF2-40B4-BE49-F238E27FC236}">
                    <a16:creationId xmlns:a16="http://schemas.microsoft.com/office/drawing/2014/main" id="{E38FAEEF-24BA-5697-2CC0-EF2593FD52E5}"/>
                  </a:ext>
                </a:extLst>
              </p:cNvPr>
              <p:cNvSpPr/>
              <p:nvPr/>
            </p:nvSpPr>
            <p:spPr>
              <a:xfrm>
                <a:off x="6970753" y="2411139"/>
                <a:ext cx="1940221" cy="46329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endParaRPr lang="en-US" sz="1600" dirty="0">
                  <a:latin typeface="Tenorite" pitchFamily="2" charset="0"/>
                </a:endParaRPr>
              </a:p>
            </p:txBody>
          </p:sp>
          <p:sp>
            <p:nvSpPr>
              <p:cNvPr id="187" name="Shape 9">
                <a:extLst>
                  <a:ext uri="{FF2B5EF4-FFF2-40B4-BE49-F238E27FC236}">
                    <a16:creationId xmlns:a16="http://schemas.microsoft.com/office/drawing/2014/main" id="{89D1C142-F192-C1FE-1DAD-2B185B87C6E9}"/>
                  </a:ext>
                </a:extLst>
              </p:cNvPr>
              <p:cNvSpPr/>
              <p:nvPr/>
            </p:nvSpPr>
            <p:spPr>
              <a:xfrm>
                <a:off x="6813384" y="4744493"/>
                <a:ext cx="2245585" cy="933908"/>
              </a:xfrm>
              <a:prstGeom prst="roundRect">
                <a:avLst>
                  <a:gd name="adj" fmla="val 9688"/>
                </a:avLst>
              </a:prstGeom>
              <a:solidFill>
                <a:srgbClr val="351954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2400">
                  <a:solidFill>
                    <a:schemeClr val="bg1"/>
                  </a:solidFill>
                  <a:latin typeface="Tenorite" pitchFamily="2" charset="0"/>
                </a:endParaRPr>
              </a:p>
            </p:txBody>
          </p:sp>
          <p:sp>
            <p:nvSpPr>
              <p:cNvPr id="188" name="Text 8">
                <a:extLst>
                  <a:ext uri="{FF2B5EF4-FFF2-40B4-BE49-F238E27FC236}">
                    <a16:creationId xmlns:a16="http://schemas.microsoft.com/office/drawing/2014/main" id="{ECB04A54-6828-D5A3-025D-548484AE52B6}"/>
                  </a:ext>
                </a:extLst>
              </p:cNvPr>
              <p:cNvSpPr/>
              <p:nvPr/>
            </p:nvSpPr>
            <p:spPr>
              <a:xfrm>
                <a:off x="6956883" y="3257427"/>
                <a:ext cx="2051324" cy="140399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171450" indent="-171450">
                  <a:lnSpc>
                    <a:spcPts val="1640"/>
                  </a:lnSpc>
                  <a:buClr>
                    <a:srgbClr val="00B0F0"/>
                  </a:buClr>
                  <a:buFont typeface="Wingdings" pitchFamily="2" charset="2"/>
                  <a:buChar char="§"/>
                </a:pPr>
                <a:endPara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171450" indent="-171450">
                  <a:buClr>
                    <a:srgbClr val="00B0F0"/>
                  </a:buClr>
                  <a:buFont typeface="Wingdings" pitchFamily="2" charset="2"/>
                  <a:buChar char="§"/>
                </a:pPr>
                <a:r>
                  <a:rPr lang="en-US" sz="1100" dirty="0">
                    <a:solidFill>
                      <a:srgbClr val="3A4D5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Mid-market clients now expect continuous assurance, real-time dashboards, and automated testing — the capabilities that Big 4 firms already have. Firms lose engagements on technology credentials, not expertise.</a:t>
                </a:r>
                <a:endPara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171450" indent="-171450">
                  <a:buClr>
                    <a:srgbClr val="00B0F0"/>
                  </a:buClr>
                  <a:buFont typeface="Wingdings" pitchFamily="2" charset="2"/>
                  <a:buChar char="§"/>
                </a:pPr>
                <a:endPara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182" name="Text 6">
              <a:extLst>
                <a:ext uri="{FF2B5EF4-FFF2-40B4-BE49-F238E27FC236}">
                  <a16:creationId xmlns:a16="http://schemas.microsoft.com/office/drawing/2014/main" id="{C6BFE921-B776-94EF-81D3-179FAA15ED61}"/>
                </a:ext>
              </a:extLst>
            </p:cNvPr>
            <p:cNvSpPr/>
            <p:nvPr/>
          </p:nvSpPr>
          <p:spPr>
            <a:xfrm>
              <a:off x="8079846" y="2478448"/>
              <a:ext cx="2772276" cy="4632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l" defTabSz="609630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Lato Bold"/>
                  <a:ea typeface="Lato Bold"/>
                  <a:cs typeface="Lato Bold"/>
                  <a:sym typeface="Lato Bold"/>
                </a:rPr>
                <a:t>Parameter 3</a:t>
              </a:r>
            </a:p>
          </p:txBody>
        </p:sp>
      </p:grpSp>
      <p:pic>
        <p:nvPicPr>
          <p:cNvPr id="189" name="Image 0" descr="preencoded.png">
            <a:extLst>
              <a:ext uri="{FF2B5EF4-FFF2-40B4-BE49-F238E27FC236}">
                <a16:creationId xmlns:a16="http://schemas.microsoft.com/office/drawing/2014/main" id="{B8981536-D7BF-1B4D-260A-7752B182E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824" y="2564008"/>
            <a:ext cx="463296" cy="463296"/>
          </a:xfrm>
          <a:prstGeom prst="rect">
            <a:avLst/>
          </a:prstGeom>
          <a:ln>
            <a:noFill/>
          </a:ln>
        </p:spPr>
      </p:pic>
      <p:pic>
        <p:nvPicPr>
          <p:cNvPr id="190" name="Image 1" descr="preencoded.png">
            <a:extLst>
              <a:ext uri="{FF2B5EF4-FFF2-40B4-BE49-F238E27FC236}">
                <a16:creationId xmlns:a16="http://schemas.microsoft.com/office/drawing/2014/main" id="{79938381-F82B-AA43-61ED-F8E9D06C7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5857" y="2653903"/>
            <a:ext cx="463296" cy="463296"/>
          </a:xfrm>
          <a:prstGeom prst="rect">
            <a:avLst/>
          </a:prstGeom>
          <a:ln>
            <a:noFill/>
          </a:ln>
        </p:spPr>
      </p:pic>
      <p:pic>
        <p:nvPicPr>
          <p:cNvPr id="191" name="Image 2" descr="preencoded.png">
            <a:extLst>
              <a:ext uri="{FF2B5EF4-FFF2-40B4-BE49-F238E27FC236}">
                <a16:creationId xmlns:a16="http://schemas.microsoft.com/office/drawing/2014/main" id="{4C2DC497-8052-FE34-583B-A39CDC4995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0305" y="2692863"/>
            <a:ext cx="463296" cy="463296"/>
          </a:xfrm>
          <a:prstGeom prst="rect">
            <a:avLst/>
          </a:prstGeom>
          <a:ln>
            <a:noFill/>
          </a:ln>
        </p:spPr>
      </p:pic>
      <p:sp>
        <p:nvSpPr>
          <p:cNvPr id="192" name="Text 9">
            <a:extLst>
              <a:ext uri="{FF2B5EF4-FFF2-40B4-BE49-F238E27FC236}">
                <a16:creationId xmlns:a16="http://schemas.microsoft.com/office/drawing/2014/main" id="{AD6E99F6-FE0A-C00E-7D70-999FFEBDCA7E}"/>
              </a:ext>
            </a:extLst>
          </p:cNvPr>
          <p:cNvSpPr/>
          <p:nvPr/>
        </p:nvSpPr>
        <p:spPr>
          <a:xfrm>
            <a:off x="681102" y="4528352"/>
            <a:ext cx="3316224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Metric]</a:t>
            </a:r>
            <a:endParaRPr lang="en-US" sz="20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3" name="Text 10">
            <a:extLst>
              <a:ext uri="{FF2B5EF4-FFF2-40B4-BE49-F238E27FC236}">
                <a16:creationId xmlns:a16="http://schemas.microsoft.com/office/drawing/2014/main" id="{0510E0D1-BACB-07BB-1C7A-88CEBBA3DC5A}"/>
              </a:ext>
            </a:extLst>
          </p:cNvPr>
          <p:cNvSpPr/>
          <p:nvPr/>
        </p:nvSpPr>
        <p:spPr>
          <a:xfrm>
            <a:off x="681102" y="4967264"/>
            <a:ext cx="3316224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67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supporting statement]</a:t>
            </a:r>
          </a:p>
        </p:txBody>
      </p:sp>
      <p:sp>
        <p:nvSpPr>
          <p:cNvPr id="194" name="Text 16">
            <a:extLst>
              <a:ext uri="{FF2B5EF4-FFF2-40B4-BE49-F238E27FC236}">
                <a16:creationId xmlns:a16="http://schemas.microsoft.com/office/drawing/2014/main" id="{D5673AB5-6BF8-E30C-AE79-EBF7504CF166}"/>
              </a:ext>
            </a:extLst>
          </p:cNvPr>
          <p:cNvSpPr/>
          <p:nvPr/>
        </p:nvSpPr>
        <p:spPr>
          <a:xfrm>
            <a:off x="4543076" y="4435673"/>
            <a:ext cx="3316224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Metric]</a:t>
            </a:r>
            <a:endParaRPr lang="en-US" sz="20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5" name="Text 17">
            <a:extLst>
              <a:ext uri="{FF2B5EF4-FFF2-40B4-BE49-F238E27FC236}">
                <a16:creationId xmlns:a16="http://schemas.microsoft.com/office/drawing/2014/main" id="{DF2D7FAE-4B8E-52E1-BF05-A2ADC8FE4EF0}"/>
              </a:ext>
            </a:extLst>
          </p:cNvPr>
          <p:cNvSpPr/>
          <p:nvPr/>
        </p:nvSpPr>
        <p:spPr>
          <a:xfrm>
            <a:off x="4543076" y="4973723"/>
            <a:ext cx="3316224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67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supporting statement]</a:t>
            </a:r>
          </a:p>
        </p:txBody>
      </p:sp>
      <p:sp>
        <p:nvSpPr>
          <p:cNvPr id="196" name="Text 23">
            <a:extLst>
              <a:ext uri="{FF2B5EF4-FFF2-40B4-BE49-F238E27FC236}">
                <a16:creationId xmlns:a16="http://schemas.microsoft.com/office/drawing/2014/main" id="{71DFE8CF-3103-8621-AA0E-B27C1C80B855}"/>
              </a:ext>
            </a:extLst>
          </p:cNvPr>
          <p:cNvSpPr/>
          <p:nvPr/>
        </p:nvSpPr>
        <p:spPr>
          <a:xfrm>
            <a:off x="8416375" y="4522388"/>
            <a:ext cx="3316224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Metric]</a:t>
            </a:r>
            <a:endParaRPr lang="en-US" sz="20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7" name="Text 24">
            <a:extLst>
              <a:ext uri="{FF2B5EF4-FFF2-40B4-BE49-F238E27FC236}">
                <a16:creationId xmlns:a16="http://schemas.microsoft.com/office/drawing/2014/main" id="{DF57EC07-D2DD-F584-C997-6FC1A6FD89A6}"/>
              </a:ext>
            </a:extLst>
          </p:cNvPr>
          <p:cNvSpPr/>
          <p:nvPr/>
        </p:nvSpPr>
        <p:spPr>
          <a:xfrm>
            <a:off x="8431964" y="5027940"/>
            <a:ext cx="3316224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67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[]Insert supporting statement ]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F857CCD1-B9A5-4F92-7EB9-7C921E6123E5}"/>
              </a:ext>
            </a:extLst>
          </p:cNvPr>
          <p:cNvSpPr txBox="1"/>
          <p:nvPr/>
        </p:nvSpPr>
        <p:spPr>
          <a:xfrm>
            <a:off x="639716" y="1570999"/>
            <a:ext cx="1155228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 Insert a supporting data or metric statement that is published lately ]</a:t>
            </a:r>
          </a:p>
        </p:txBody>
      </p:sp>
      <p:pic>
        <p:nvPicPr>
          <p:cNvPr id="200" name="Picture 199">
            <a:extLst>
              <a:ext uri="{FF2B5EF4-FFF2-40B4-BE49-F238E27FC236}">
                <a16:creationId xmlns:a16="http://schemas.microsoft.com/office/drawing/2014/main" id="{848D02CD-B0F7-9F25-52FC-AD0092731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B583696-90F5-C05E-EEC7-89D53F781FA2}"/>
              </a:ext>
            </a:extLst>
          </p:cNvPr>
          <p:cNvSpPr txBox="1"/>
          <p:nvPr/>
        </p:nvSpPr>
        <p:spPr>
          <a:xfrm>
            <a:off x="614557" y="998498"/>
            <a:ext cx="6102416" cy="372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4169200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4CD10-EA13-6A73-B05D-6AB2F6D62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 58">
            <a:extLst>
              <a:ext uri="{FF2B5EF4-FFF2-40B4-BE49-F238E27FC236}">
                <a16:creationId xmlns:a16="http://schemas.microsoft.com/office/drawing/2014/main" id="{11F23F7F-4E75-308E-92E2-5890F3FDC2BA}"/>
              </a:ext>
            </a:extLst>
          </p:cNvPr>
          <p:cNvSpPr/>
          <p:nvPr/>
        </p:nvSpPr>
        <p:spPr>
          <a:xfrm>
            <a:off x="12377928" y="1437936"/>
            <a:ext cx="560729" cy="4632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867" b="1">
                <a:solidFill>
                  <a:srgbClr val="2E048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867">
              <a:solidFill>
                <a:srgbClr val="2E0483"/>
              </a:solidFill>
            </a:endParaRPr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61368C17-FD42-A297-93D7-C66A085C447F}"/>
              </a:ext>
            </a:extLst>
          </p:cNvPr>
          <p:cNvSpPr/>
          <p:nvPr/>
        </p:nvSpPr>
        <p:spPr>
          <a:xfrm>
            <a:off x="720705" y="879283"/>
            <a:ext cx="1147129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XYZ : The Partner Advantage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  <a:p>
            <a:pPr defTabSz="609630">
              <a:lnSpc>
                <a:spcPct val="150000"/>
              </a:lnSpc>
            </a:pP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0" name="Shape 4">
            <a:extLst>
              <a:ext uri="{FF2B5EF4-FFF2-40B4-BE49-F238E27FC236}">
                <a16:creationId xmlns:a16="http://schemas.microsoft.com/office/drawing/2014/main" id="{34D75EBC-99F5-0E5D-7B3F-B77767919559}"/>
              </a:ext>
            </a:extLst>
          </p:cNvPr>
          <p:cNvSpPr/>
          <p:nvPr/>
        </p:nvSpPr>
        <p:spPr>
          <a:xfrm>
            <a:off x="727230" y="1534503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FA70318-4843-4BE9-C70F-8EC3C7336E3E}"/>
              </a:ext>
            </a:extLst>
          </p:cNvPr>
          <p:cNvGrpSpPr/>
          <p:nvPr/>
        </p:nvGrpSpPr>
        <p:grpSpPr>
          <a:xfrm>
            <a:off x="3374922" y="2787445"/>
            <a:ext cx="5442155" cy="2330245"/>
            <a:chOff x="2934928" y="2285999"/>
            <a:chExt cx="6474541" cy="3038167"/>
          </a:xfrm>
        </p:grpSpPr>
        <p:sp>
          <p:nvSpPr>
            <p:cNvPr id="2" name="Doughnut 1">
              <a:extLst>
                <a:ext uri="{FF2B5EF4-FFF2-40B4-BE49-F238E27FC236}">
                  <a16:creationId xmlns:a16="http://schemas.microsoft.com/office/drawing/2014/main" id="{8285A860-C08E-394B-AB80-67B39F5A1590}"/>
                </a:ext>
              </a:extLst>
            </p:cNvPr>
            <p:cNvSpPr/>
            <p:nvPr/>
          </p:nvSpPr>
          <p:spPr>
            <a:xfrm>
              <a:off x="2934928" y="2285999"/>
              <a:ext cx="3013587" cy="3038167"/>
            </a:xfrm>
            <a:prstGeom prst="donut">
              <a:avLst>
                <a:gd name="adj" fmla="val 115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3" name="Doughnut 12">
              <a:extLst>
                <a:ext uri="{FF2B5EF4-FFF2-40B4-BE49-F238E27FC236}">
                  <a16:creationId xmlns:a16="http://schemas.microsoft.com/office/drawing/2014/main" id="{ED3CC6F4-213A-EBBA-B5AB-2386BF318D8E}"/>
                </a:ext>
              </a:extLst>
            </p:cNvPr>
            <p:cNvSpPr/>
            <p:nvPr/>
          </p:nvSpPr>
          <p:spPr>
            <a:xfrm>
              <a:off x="6395882" y="2285999"/>
              <a:ext cx="3013587" cy="3038167"/>
            </a:xfrm>
            <a:prstGeom prst="donut">
              <a:avLst>
                <a:gd name="adj" fmla="val 11586"/>
              </a:avLst>
            </a:prstGeom>
            <a:solidFill>
              <a:srgbClr val="2B105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22" name="Shape 5">
              <a:extLst>
                <a:ext uri="{FF2B5EF4-FFF2-40B4-BE49-F238E27FC236}">
                  <a16:creationId xmlns:a16="http://schemas.microsoft.com/office/drawing/2014/main" id="{5421C6A1-51A5-9762-33CB-93F4FD5C145F}"/>
                </a:ext>
              </a:extLst>
            </p:cNvPr>
            <p:cNvSpPr/>
            <p:nvPr/>
          </p:nvSpPr>
          <p:spPr>
            <a:xfrm>
              <a:off x="5636984" y="3316931"/>
              <a:ext cx="1081302" cy="980029"/>
            </a:xfrm>
            <a:prstGeom prst="hexagon">
              <a:avLst/>
            </a:prstGeom>
            <a:solidFill>
              <a:schemeClr val="bg1"/>
            </a:solidFill>
            <a:ln/>
            <a:effectLst/>
          </p:spPr>
          <p:txBody>
            <a:bodyPr/>
            <a:lstStyle/>
            <a:p>
              <a:endParaRPr lang="en-GB" sz="2400"/>
            </a:p>
          </p:txBody>
        </p:sp>
        <p:sp>
          <p:nvSpPr>
            <p:cNvPr id="14" name="Freeform 3">
              <a:extLst>
                <a:ext uri="{FF2B5EF4-FFF2-40B4-BE49-F238E27FC236}">
                  <a16:creationId xmlns:a16="http://schemas.microsoft.com/office/drawing/2014/main" id="{FDD6B900-1A69-6007-C4CE-19E6BA0A6968}"/>
                </a:ext>
              </a:extLst>
            </p:cNvPr>
            <p:cNvSpPr/>
            <p:nvPr/>
          </p:nvSpPr>
          <p:spPr>
            <a:xfrm>
              <a:off x="5636986" y="3509765"/>
              <a:ext cx="1066554" cy="651142"/>
            </a:xfrm>
            <a:custGeom>
              <a:avLst/>
              <a:gdLst/>
              <a:ahLst/>
              <a:cxnLst/>
              <a:rect l="l" t="t" r="r" b="b"/>
              <a:pathLst>
                <a:path w="1523732" h="864718">
                  <a:moveTo>
                    <a:pt x="0" y="0"/>
                  </a:moveTo>
                  <a:lnTo>
                    <a:pt x="1523732" y="0"/>
                  </a:lnTo>
                  <a:lnTo>
                    <a:pt x="1523732" y="864718"/>
                  </a:lnTo>
                  <a:lnTo>
                    <a:pt x="0" y="8647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015EE018-2842-D0C9-D6DB-4890AE7F3CDC}"/>
              </a:ext>
            </a:extLst>
          </p:cNvPr>
          <p:cNvSpPr txBox="1"/>
          <p:nvPr/>
        </p:nvSpPr>
        <p:spPr>
          <a:xfrm>
            <a:off x="4036700" y="3580266"/>
            <a:ext cx="1658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Internal</a:t>
            </a:r>
            <a:b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XYZ Effect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F8D016-3975-2DFF-0972-1AFA8B8FD1D2}"/>
              </a:ext>
            </a:extLst>
          </p:cNvPr>
          <p:cNvSpPr txBox="1"/>
          <p:nvPr/>
        </p:nvSpPr>
        <p:spPr>
          <a:xfrm>
            <a:off x="6945794" y="3580266"/>
            <a:ext cx="1658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External Client Value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9BEB130-2E18-65B5-65F6-FAF471B3C5B3}"/>
              </a:ext>
            </a:extLst>
          </p:cNvPr>
          <p:cNvGrpSpPr/>
          <p:nvPr/>
        </p:nvGrpSpPr>
        <p:grpSpPr>
          <a:xfrm>
            <a:off x="926507" y="2162144"/>
            <a:ext cx="2072382" cy="1052252"/>
            <a:chOff x="908809" y="2353133"/>
            <a:chExt cx="2072382" cy="1075867"/>
          </a:xfrm>
        </p:grpSpPr>
        <p:sp>
          <p:nvSpPr>
            <p:cNvPr id="31" name="Rounded Rectangle 133">
              <a:extLst>
                <a:ext uri="{FF2B5EF4-FFF2-40B4-BE49-F238E27FC236}">
                  <a16:creationId xmlns:a16="http://schemas.microsoft.com/office/drawing/2014/main" id="{CC279A75-0AB9-66F7-7CC6-A22A6CD4238E}"/>
                </a:ext>
              </a:extLst>
            </p:cNvPr>
            <p:cNvSpPr/>
            <p:nvPr/>
          </p:nvSpPr>
          <p:spPr>
            <a:xfrm>
              <a:off x="908809" y="2358219"/>
              <a:ext cx="2072382" cy="107078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32" name="Rounded Rectangle 133">
              <a:extLst>
                <a:ext uri="{FF2B5EF4-FFF2-40B4-BE49-F238E27FC236}">
                  <a16:creationId xmlns:a16="http://schemas.microsoft.com/office/drawing/2014/main" id="{A53A5AFD-20B1-9681-1506-0B04E462DBB9}"/>
                </a:ext>
              </a:extLst>
            </p:cNvPr>
            <p:cNvSpPr/>
            <p:nvPr/>
          </p:nvSpPr>
          <p:spPr>
            <a:xfrm>
              <a:off x="908809" y="2353133"/>
              <a:ext cx="2072382" cy="969449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F32F5AFB-CFB8-254D-B7AB-DCF9084AC1F4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809746"/>
              <a:chOff x="5853530" y="1663657"/>
              <a:chExt cx="2987040" cy="864294"/>
            </a:xfrm>
          </p:grpSpPr>
          <p:sp>
            <p:nvSpPr>
              <p:cNvPr id="65" name="Shape 28">
                <a:extLst>
                  <a:ext uri="{FF2B5EF4-FFF2-40B4-BE49-F238E27FC236}">
                    <a16:creationId xmlns:a16="http://schemas.microsoft.com/office/drawing/2014/main" id="{8CE7941E-8645-924C-8549-18AF10338FAC}"/>
                  </a:ext>
                </a:extLst>
              </p:cNvPr>
              <p:cNvSpPr/>
              <p:nvPr/>
            </p:nvSpPr>
            <p:spPr>
              <a:xfrm>
                <a:off x="5853530" y="1663657"/>
                <a:ext cx="2987040" cy="864294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100"/>
              </a:p>
            </p:txBody>
          </p:sp>
          <p:sp>
            <p:nvSpPr>
              <p:cNvPr id="66" name="Text 30">
                <a:extLst>
                  <a:ext uri="{FF2B5EF4-FFF2-40B4-BE49-F238E27FC236}">
                    <a16:creationId xmlns:a16="http://schemas.microsoft.com/office/drawing/2014/main" id="{362A576F-01A1-F4C3-5B04-FC8F0928B11C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1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100"/>
              </a:p>
            </p:txBody>
          </p:sp>
          <p:sp>
            <p:nvSpPr>
              <p:cNvPr id="67" name="Text 31">
                <a:extLst>
                  <a:ext uri="{FF2B5EF4-FFF2-40B4-BE49-F238E27FC236}">
                    <a16:creationId xmlns:a16="http://schemas.microsoft.com/office/drawing/2014/main" id="{DDB729D5-C4F4-1981-BBB7-B8B07A7561CE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1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68" name="Text 33">
                <a:extLst>
                  <a:ext uri="{FF2B5EF4-FFF2-40B4-BE49-F238E27FC236}">
                    <a16:creationId xmlns:a16="http://schemas.microsoft.com/office/drawing/2014/main" id="{82A78B5E-DC61-5BD2-B6DF-ECBD50D06068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1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1 </a:t>
                </a: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1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1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B021374F-BF15-ED16-AFE5-144C502CDDD3}"/>
              </a:ext>
            </a:extLst>
          </p:cNvPr>
          <p:cNvGrpSpPr/>
          <p:nvPr/>
        </p:nvGrpSpPr>
        <p:grpSpPr>
          <a:xfrm>
            <a:off x="894880" y="3309435"/>
            <a:ext cx="2072382" cy="1075868"/>
            <a:chOff x="908809" y="2353132"/>
            <a:chExt cx="2072382" cy="1075868"/>
          </a:xfrm>
        </p:grpSpPr>
        <p:sp>
          <p:nvSpPr>
            <p:cNvPr id="71" name="Rounded Rectangle 133">
              <a:extLst>
                <a:ext uri="{FF2B5EF4-FFF2-40B4-BE49-F238E27FC236}">
                  <a16:creationId xmlns:a16="http://schemas.microsoft.com/office/drawing/2014/main" id="{461726EA-1222-88FB-38B4-F4F2475A462E}"/>
                </a:ext>
              </a:extLst>
            </p:cNvPr>
            <p:cNvSpPr/>
            <p:nvPr/>
          </p:nvSpPr>
          <p:spPr>
            <a:xfrm>
              <a:off x="908809" y="2358219"/>
              <a:ext cx="2072382" cy="107078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72" name="Rounded Rectangle 133">
              <a:extLst>
                <a:ext uri="{FF2B5EF4-FFF2-40B4-BE49-F238E27FC236}">
                  <a16:creationId xmlns:a16="http://schemas.microsoft.com/office/drawing/2014/main" id="{870303D3-322A-F712-E62F-E5B8E5E94409}"/>
                </a:ext>
              </a:extLst>
            </p:cNvPr>
            <p:cNvSpPr/>
            <p:nvPr/>
          </p:nvSpPr>
          <p:spPr>
            <a:xfrm>
              <a:off x="908809" y="2353132"/>
              <a:ext cx="2072382" cy="94817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30BAB91A-E042-E261-9365-85F40163D839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779972"/>
              <a:chOff x="5853530" y="1663656"/>
              <a:chExt cx="2987040" cy="832514"/>
            </a:xfrm>
          </p:grpSpPr>
          <p:sp>
            <p:nvSpPr>
              <p:cNvPr id="74" name="Shape 28">
                <a:extLst>
                  <a:ext uri="{FF2B5EF4-FFF2-40B4-BE49-F238E27FC236}">
                    <a16:creationId xmlns:a16="http://schemas.microsoft.com/office/drawing/2014/main" id="{B1E5D517-6584-CB20-EA60-9C35B0E1C4C2}"/>
                  </a:ext>
                </a:extLst>
              </p:cNvPr>
              <p:cNvSpPr/>
              <p:nvPr/>
            </p:nvSpPr>
            <p:spPr>
              <a:xfrm>
                <a:off x="5853530" y="1663656"/>
                <a:ext cx="2987040" cy="832514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100"/>
              </a:p>
            </p:txBody>
          </p:sp>
          <p:sp>
            <p:nvSpPr>
              <p:cNvPr id="75" name="Text 30">
                <a:extLst>
                  <a:ext uri="{FF2B5EF4-FFF2-40B4-BE49-F238E27FC236}">
                    <a16:creationId xmlns:a16="http://schemas.microsoft.com/office/drawing/2014/main" id="{EBC3AEDE-DF0F-7E7F-F3D3-6BF88A0CDE45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1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100"/>
              </a:p>
            </p:txBody>
          </p:sp>
          <p:sp>
            <p:nvSpPr>
              <p:cNvPr id="76" name="Text 31">
                <a:extLst>
                  <a:ext uri="{FF2B5EF4-FFF2-40B4-BE49-F238E27FC236}">
                    <a16:creationId xmlns:a16="http://schemas.microsoft.com/office/drawing/2014/main" id="{76467098-938F-C105-D874-4D22E99ED799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1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77" name="Text 33">
                <a:extLst>
                  <a:ext uri="{FF2B5EF4-FFF2-40B4-BE49-F238E27FC236}">
                    <a16:creationId xmlns:a16="http://schemas.microsoft.com/office/drawing/2014/main" id="{579F9865-0CDD-0505-D323-B07B2B3F1217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1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 2 </a:t>
                </a: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1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1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88D16D40-AEDE-2A15-3FED-D59F6AEDB1BE}"/>
              </a:ext>
            </a:extLst>
          </p:cNvPr>
          <p:cNvGrpSpPr/>
          <p:nvPr/>
        </p:nvGrpSpPr>
        <p:grpSpPr>
          <a:xfrm>
            <a:off x="894880" y="4505436"/>
            <a:ext cx="2072382" cy="1011548"/>
            <a:chOff x="908809" y="2353132"/>
            <a:chExt cx="2072382" cy="1011548"/>
          </a:xfrm>
        </p:grpSpPr>
        <p:sp>
          <p:nvSpPr>
            <p:cNvPr id="79" name="Rounded Rectangle 133">
              <a:extLst>
                <a:ext uri="{FF2B5EF4-FFF2-40B4-BE49-F238E27FC236}">
                  <a16:creationId xmlns:a16="http://schemas.microsoft.com/office/drawing/2014/main" id="{94CD8F30-E309-EAE5-C87B-06FDB6C5B147}"/>
                </a:ext>
              </a:extLst>
            </p:cNvPr>
            <p:cNvSpPr/>
            <p:nvPr/>
          </p:nvSpPr>
          <p:spPr>
            <a:xfrm>
              <a:off x="908809" y="2358219"/>
              <a:ext cx="2072382" cy="100646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8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80" name="Rounded Rectangle 133">
              <a:extLst>
                <a:ext uri="{FF2B5EF4-FFF2-40B4-BE49-F238E27FC236}">
                  <a16:creationId xmlns:a16="http://schemas.microsoft.com/office/drawing/2014/main" id="{EC43ED72-4DE5-87FD-F6B8-A6603EFD4DDD}"/>
                </a:ext>
              </a:extLst>
            </p:cNvPr>
            <p:cNvSpPr/>
            <p:nvPr/>
          </p:nvSpPr>
          <p:spPr>
            <a:xfrm>
              <a:off x="908809" y="2353132"/>
              <a:ext cx="2072382" cy="933433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8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6941D757-66D4-8E3C-794E-35D5A7ECC1DB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739670"/>
              <a:chOff x="5853530" y="1663656"/>
              <a:chExt cx="2987040" cy="789497"/>
            </a:xfrm>
          </p:grpSpPr>
          <p:sp>
            <p:nvSpPr>
              <p:cNvPr id="82" name="Shape 28">
                <a:extLst>
                  <a:ext uri="{FF2B5EF4-FFF2-40B4-BE49-F238E27FC236}">
                    <a16:creationId xmlns:a16="http://schemas.microsoft.com/office/drawing/2014/main" id="{A044F9D9-FD27-4942-ACB3-5A51C66792D0}"/>
                  </a:ext>
                </a:extLst>
              </p:cNvPr>
              <p:cNvSpPr/>
              <p:nvPr/>
            </p:nvSpPr>
            <p:spPr>
              <a:xfrm>
                <a:off x="5853530" y="1663656"/>
                <a:ext cx="2987040" cy="789497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000"/>
              </a:p>
            </p:txBody>
          </p:sp>
          <p:sp>
            <p:nvSpPr>
              <p:cNvPr id="83" name="Text 30">
                <a:extLst>
                  <a:ext uri="{FF2B5EF4-FFF2-40B4-BE49-F238E27FC236}">
                    <a16:creationId xmlns:a16="http://schemas.microsoft.com/office/drawing/2014/main" id="{DA6FB23F-246B-FB14-2AB8-AEB9E626141D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0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000"/>
              </a:p>
            </p:txBody>
          </p:sp>
          <p:sp>
            <p:nvSpPr>
              <p:cNvPr id="84" name="Text 31">
                <a:extLst>
                  <a:ext uri="{FF2B5EF4-FFF2-40B4-BE49-F238E27FC236}">
                    <a16:creationId xmlns:a16="http://schemas.microsoft.com/office/drawing/2014/main" id="{43DF39E3-C0AB-FFBF-DBF6-B9D1AA753D34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0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85" name="Text 33">
                <a:extLst>
                  <a:ext uri="{FF2B5EF4-FFF2-40B4-BE49-F238E27FC236}">
                    <a16:creationId xmlns:a16="http://schemas.microsoft.com/office/drawing/2014/main" id="{383A3085-48A5-13B3-A275-1D431B252536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0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3 </a:t>
                </a:r>
                <a: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0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0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FC23E334-3CA1-A871-2663-E60CC21BE38D}"/>
              </a:ext>
            </a:extLst>
          </p:cNvPr>
          <p:cNvGrpSpPr/>
          <p:nvPr/>
        </p:nvGrpSpPr>
        <p:grpSpPr>
          <a:xfrm>
            <a:off x="9195947" y="2162144"/>
            <a:ext cx="2072382" cy="1052252"/>
            <a:chOff x="908809" y="2353133"/>
            <a:chExt cx="2072382" cy="1075867"/>
          </a:xfrm>
        </p:grpSpPr>
        <p:sp>
          <p:nvSpPr>
            <p:cNvPr id="87" name="Rounded Rectangle 133">
              <a:extLst>
                <a:ext uri="{FF2B5EF4-FFF2-40B4-BE49-F238E27FC236}">
                  <a16:creationId xmlns:a16="http://schemas.microsoft.com/office/drawing/2014/main" id="{F46F2BC0-5E0D-4790-0262-E87DAE5E1E80}"/>
                </a:ext>
              </a:extLst>
            </p:cNvPr>
            <p:cNvSpPr/>
            <p:nvPr/>
          </p:nvSpPr>
          <p:spPr>
            <a:xfrm>
              <a:off x="908809" y="2358219"/>
              <a:ext cx="2072382" cy="107078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88" name="Rounded Rectangle 133">
              <a:extLst>
                <a:ext uri="{FF2B5EF4-FFF2-40B4-BE49-F238E27FC236}">
                  <a16:creationId xmlns:a16="http://schemas.microsoft.com/office/drawing/2014/main" id="{31BB61FA-6164-E910-A9F8-132B7FD9EC12}"/>
                </a:ext>
              </a:extLst>
            </p:cNvPr>
            <p:cNvSpPr/>
            <p:nvPr/>
          </p:nvSpPr>
          <p:spPr>
            <a:xfrm>
              <a:off x="908809" y="2353133"/>
              <a:ext cx="2072382" cy="969449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94BDF16B-E66D-9875-023E-993C47BB5FCB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809746"/>
              <a:chOff x="5853530" y="1663657"/>
              <a:chExt cx="2987040" cy="864294"/>
            </a:xfrm>
          </p:grpSpPr>
          <p:sp>
            <p:nvSpPr>
              <p:cNvPr id="90" name="Shape 28">
                <a:extLst>
                  <a:ext uri="{FF2B5EF4-FFF2-40B4-BE49-F238E27FC236}">
                    <a16:creationId xmlns:a16="http://schemas.microsoft.com/office/drawing/2014/main" id="{31E5DB11-4377-D626-D8F5-8FE421576BB5}"/>
                  </a:ext>
                </a:extLst>
              </p:cNvPr>
              <p:cNvSpPr/>
              <p:nvPr/>
            </p:nvSpPr>
            <p:spPr>
              <a:xfrm>
                <a:off x="5853530" y="1663657"/>
                <a:ext cx="2987040" cy="864294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100"/>
              </a:p>
            </p:txBody>
          </p:sp>
          <p:sp>
            <p:nvSpPr>
              <p:cNvPr id="91" name="Text 30">
                <a:extLst>
                  <a:ext uri="{FF2B5EF4-FFF2-40B4-BE49-F238E27FC236}">
                    <a16:creationId xmlns:a16="http://schemas.microsoft.com/office/drawing/2014/main" id="{E42FA6A3-EA0E-8CA8-B566-178B253A4FBC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1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100"/>
              </a:p>
            </p:txBody>
          </p:sp>
          <p:sp>
            <p:nvSpPr>
              <p:cNvPr id="92" name="Text 31">
                <a:extLst>
                  <a:ext uri="{FF2B5EF4-FFF2-40B4-BE49-F238E27FC236}">
                    <a16:creationId xmlns:a16="http://schemas.microsoft.com/office/drawing/2014/main" id="{8A19376B-6612-4CA4-031F-87F347F7F06D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1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93" name="Text 33">
                <a:extLst>
                  <a:ext uri="{FF2B5EF4-FFF2-40B4-BE49-F238E27FC236}">
                    <a16:creationId xmlns:a16="http://schemas.microsoft.com/office/drawing/2014/main" id="{9122CCD8-4ECF-8817-F622-46B500DD12FF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1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1 </a:t>
                </a: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1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1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759ABB2-86D6-4A50-64B3-586464B5C469}"/>
              </a:ext>
            </a:extLst>
          </p:cNvPr>
          <p:cNvGrpSpPr/>
          <p:nvPr/>
        </p:nvGrpSpPr>
        <p:grpSpPr>
          <a:xfrm>
            <a:off x="9164320" y="3309435"/>
            <a:ext cx="2072382" cy="1075868"/>
            <a:chOff x="908809" y="2353132"/>
            <a:chExt cx="2072382" cy="1075868"/>
          </a:xfrm>
        </p:grpSpPr>
        <p:sp>
          <p:nvSpPr>
            <p:cNvPr id="95" name="Rounded Rectangle 133">
              <a:extLst>
                <a:ext uri="{FF2B5EF4-FFF2-40B4-BE49-F238E27FC236}">
                  <a16:creationId xmlns:a16="http://schemas.microsoft.com/office/drawing/2014/main" id="{6CE91585-064B-2393-F3F2-ECD98FBD1397}"/>
                </a:ext>
              </a:extLst>
            </p:cNvPr>
            <p:cNvSpPr/>
            <p:nvPr/>
          </p:nvSpPr>
          <p:spPr>
            <a:xfrm>
              <a:off x="908809" y="2358219"/>
              <a:ext cx="2072382" cy="107078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96" name="Rounded Rectangle 133">
              <a:extLst>
                <a:ext uri="{FF2B5EF4-FFF2-40B4-BE49-F238E27FC236}">
                  <a16:creationId xmlns:a16="http://schemas.microsoft.com/office/drawing/2014/main" id="{3C2A27E0-B0D9-EEE7-A208-AA310CE5E2CC}"/>
                </a:ext>
              </a:extLst>
            </p:cNvPr>
            <p:cNvSpPr/>
            <p:nvPr/>
          </p:nvSpPr>
          <p:spPr>
            <a:xfrm>
              <a:off x="908809" y="2353132"/>
              <a:ext cx="2072382" cy="94817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10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7A3BBE89-8054-28F4-5BD1-B913D220EEE3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779972"/>
              <a:chOff x="5853530" y="1663656"/>
              <a:chExt cx="2987040" cy="832514"/>
            </a:xfrm>
          </p:grpSpPr>
          <p:sp>
            <p:nvSpPr>
              <p:cNvPr id="98" name="Shape 28">
                <a:extLst>
                  <a:ext uri="{FF2B5EF4-FFF2-40B4-BE49-F238E27FC236}">
                    <a16:creationId xmlns:a16="http://schemas.microsoft.com/office/drawing/2014/main" id="{DE8993C7-2587-DCE3-D9B0-2415C3648CF9}"/>
                  </a:ext>
                </a:extLst>
              </p:cNvPr>
              <p:cNvSpPr/>
              <p:nvPr/>
            </p:nvSpPr>
            <p:spPr>
              <a:xfrm>
                <a:off x="5853530" y="1663656"/>
                <a:ext cx="2987040" cy="832514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100"/>
              </a:p>
            </p:txBody>
          </p:sp>
          <p:sp>
            <p:nvSpPr>
              <p:cNvPr id="99" name="Text 30">
                <a:extLst>
                  <a:ext uri="{FF2B5EF4-FFF2-40B4-BE49-F238E27FC236}">
                    <a16:creationId xmlns:a16="http://schemas.microsoft.com/office/drawing/2014/main" id="{3393F8F0-49FA-B2BB-46AA-0EAE5858B989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1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100"/>
              </a:p>
            </p:txBody>
          </p:sp>
          <p:sp>
            <p:nvSpPr>
              <p:cNvPr id="100" name="Text 31">
                <a:extLst>
                  <a:ext uri="{FF2B5EF4-FFF2-40B4-BE49-F238E27FC236}">
                    <a16:creationId xmlns:a16="http://schemas.microsoft.com/office/drawing/2014/main" id="{4ECFFE89-37D1-7A7A-8311-1DE4FA35E648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1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101" name="Text 33">
                <a:extLst>
                  <a:ext uri="{FF2B5EF4-FFF2-40B4-BE49-F238E27FC236}">
                    <a16:creationId xmlns:a16="http://schemas.microsoft.com/office/drawing/2014/main" id="{A8AE1B19-C920-F9CE-9AE7-24C66FBD7CE6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1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2 </a:t>
                </a: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1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1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1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C3F6F008-FBF1-E79C-7398-62759F7607A9}"/>
              </a:ext>
            </a:extLst>
          </p:cNvPr>
          <p:cNvGrpSpPr/>
          <p:nvPr/>
        </p:nvGrpSpPr>
        <p:grpSpPr>
          <a:xfrm>
            <a:off x="9164320" y="4505436"/>
            <a:ext cx="2072382" cy="1011548"/>
            <a:chOff x="908809" y="2353132"/>
            <a:chExt cx="2072382" cy="1011548"/>
          </a:xfrm>
        </p:grpSpPr>
        <p:sp>
          <p:nvSpPr>
            <p:cNvPr id="103" name="Rounded Rectangle 133">
              <a:extLst>
                <a:ext uri="{FF2B5EF4-FFF2-40B4-BE49-F238E27FC236}">
                  <a16:creationId xmlns:a16="http://schemas.microsoft.com/office/drawing/2014/main" id="{27936119-5678-B58F-C81F-D798DE3EEB54}"/>
                </a:ext>
              </a:extLst>
            </p:cNvPr>
            <p:cNvSpPr/>
            <p:nvPr/>
          </p:nvSpPr>
          <p:spPr>
            <a:xfrm>
              <a:off x="908809" y="2358219"/>
              <a:ext cx="2072382" cy="1006461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8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04" name="Rounded Rectangle 133">
              <a:extLst>
                <a:ext uri="{FF2B5EF4-FFF2-40B4-BE49-F238E27FC236}">
                  <a16:creationId xmlns:a16="http://schemas.microsoft.com/office/drawing/2014/main" id="{4DB61BB7-BBE0-46F9-D865-434E17B09979}"/>
                </a:ext>
              </a:extLst>
            </p:cNvPr>
            <p:cNvSpPr/>
            <p:nvPr/>
          </p:nvSpPr>
          <p:spPr>
            <a:xfrm>
              <a:off x="908809" y="2353132"/>
              <a:ext cx="2072382" cy="933433"/>
            </a:xfrm>
            <a:prstGeom prst="roundRect">
              <a:avLst>
                <a:gd name="adj" fmla="val 10103"/>
              </a:avLst>
            </a:prstGeom>
            <a:solidFill>
              <a:schemeClr val="bg1">
                <a:lumMod val="95000"/>
              </a:schemeClr>
            </a:solidFill>
            <a:ln w="6350" cap="flat" cmpd="sng" algn="ctr">
              <a:noFill/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 defTabSz="456675" hangingPunct="1">
                <a:spcBef>
                  <a:spcPts val="600"/>
                </a:spcBef>
                <a:defRPr/>
              </a:pPr>
              <a:endParaRPr lang="en-US" altLang="en-US" sz="800">
                <a:solidFill>
                  <a:prstClr val="black"/>
                </a:solidFill>
                <a:latin typeface="Tenorite" pitchFamily="2" charset="0"/>
                <a:ea typeface="Arial Unicode MS"/>
                <a:cs typeface="Arial" panose="020B0604020202020204" pitchFamily="34" charset="0"/>
              </a:endParaRPr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B243BFF4-C5E7-0D5A-89C4-236E347BCD4F}"/>
                </a:ext>
              </a:extLst>
            </p:cNvPr>
            <p:cNvGrpSpPr/>
            <p:nvPr/>
          </p:nvGrpSpPr>
          <p:grpSpPr>
            <a:xfrm>
              <a:off x="993873" y="2468780"/>
              <a:ext cx="1926080" cy="739670"/>
              <a:chOff x="5853530" y="1663656"/>
              <a:chExt cx="2987040" cy="789497"/>
            </a:xfrm>
          </p:grpSpPr>
          <p:sp>
            <p:nvSpPr>
              <p:cNvPr id="106" name="Shape 28">
                <a:extLst>
                  <a:ext uri="{FF2B5EF4-FFF2-40B4-BE49-F238E27FC236}">
                    <a16:creationId xmlns:a16="http://schemas.microsoft.com/office/drawing/2014/main" id="{5CF87D77-AC89-3497-B544-0379B161BC65}"/>
                  </a:ext>
                </a:extLst>
              </p:cNvPr>
              <p:cNvSpPr/>
              <p:nvPr/>
            </p:nvSpPr>
            <p:spPr>
              <a:xfrm>
                <a:off x="5853530" y="1663656"/>
                <a:ext cx="2987040" cy="789497"/>
              </a:xfrm>
              <a:prstGeom prst="roundRect">
                <a:avLst>
                  <a:gd name="adj" fmla="val 4331"/>
                </a:avLst>
              </a:prstGeom>
              <a:solidFill>
                <a:srgbClr val="FFFFFF"/>
              </a:solidFill>
              <a:ln w="15240">
                <a:solidFill>
                  <a:srgbClr val="C8D5EE"/>
                </a:solidFill>
                <a:prstDash val="solid"/>
              </a:ln>
              <a:effectLst>
                <a:outerShdw blurRad="63500" dist="25400" dir="8100000" algn="bl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endParaRPr lang="en-GB" sz="1000"/>
              </a:p>
            </p:txBody>
          </p:sp>
          <p:sp>
            <p:nvSpPr>
              <p:cNvPr id="107" name="Text 30">
                <a:extLst>
                  <a:ext uri="{FF2B5EF4-FFF2-40B4-BE49-F238E27FC236}">
                    <a16:creationId xmlns:a16="http://schemas.microsoft.com/office/drawing/2014/main" id="{6CC3FE9D-DBFD-CED6-CAC4-623F4655DA07}"/>
                  </a:ext>
                </a:extLst>
              </p:cNvPr>
              <p:cNvSpPr/>
              <p:nvPr/>
            </p:nvSpPr>
            <p:spPr>
              <a:xfrm>
                <a:off x="5975450" y="1712423"/>
                <a:ext cx="2072640" cy="341376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000" b="1">
                    <a:solidFill>
                      <a:srgbClr val="FFFFFF"/>
                    </a:solidFill>
                    <a:latin typeface="Calibri" pitchFamily="34" charset="0"/>
                    <a:ea typeface="Calibri" pitchFamily="34" charset="-122"/>
                    <a:cs typeface="Calibri" pitchFamily="34" charset="-120"/>
                  </a:rPr>
                  <a:t>Phase 1 · Discover</a:t>
                </a:r>
                <a:endParaRPr lang="en-US" sz="1000"/>
              </a:p>
            </p:txBody>
          </p:sp>
          <p:sp>
            <p:nvSpPr>
              <p:cNvPr id="108" name="Text 31">
                <a:extLst>
                  <a:ext uri="{FF2B5EF4-FFF2-40B4-BE49-F238E27FC236}">
                    <a16:creationId xmlns:a16="http://schemas.microsoft.com/office/drawing/2014/main" id="{B18D0FDD-ED95-554D-17F7-C59BB32BCC8F}"/>
                  </a:ext>
                </a:extLst>
              </p:cNvPr>
              <p:cNvSpPr/>
              <p:nvPr/>
            </p:nvSpPr>
            <p:spPr>
              <a:xfrm>
                <a:off x="7743290" y="1736807"/>
                <a:ext cx="1036320" cy="29260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r"/>
                <a:endParaRPr lang="en-US" sz="100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109" name="Text 33">
                <a:extLst>
                  <a:ext uri="{FF2B5EF4-FFF2-40B4-BE49-F238E27FC236}">
                    <a16:creationId xmlns:a16="http://schemas.microsoft.com/office/drawing/2014/main" id="{B6205C00-47FA-D8CB-A211-4CBD8871B43A}"/>
                  </a:ext>
                </a:extLst>
              </p:cNvPr>
              <p:cNvSpPr/>
              <p:nvPr/>
            </p:nvSpPr>
            <p:spPr>
              <a:xfrm>
                <a:off x="5938687" y="1744014"/>
                <a:ext cx="2779777" cy="64747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sz="1000" b="1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3 </a:t>
                </a:r>
                <a: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–</a:t>
                </a:r>
                <a:b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1000" dirty="0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dot ire </a:t>
                </a:r>
                <a:r>
                  <a:rPr lang="en-US" sz="1000" dirty="0" err="1">
                    <a:solidFill>
                      <a:srgbClr val="2A1B5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umpe</a:t>
                </a:r>
                <a:endParaRPr lang="en-US" sz="1000" dirty="0">
                  <a:solidFill>
                    <a:srgbClr val="2A1B5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89779F8-FF4F-11CF-B59E-2E493801CAF5}"/>
              </a:ext>
            </a:extLst>
          </p:cNvPr>
          <p:cNvGrpSpPr/>
          <p:nvPr/>
        </p:nvGrpSpPr>
        <p:grpSpPr>
          <a:xfrm>
            <a:off x="850126" y="5843865"/>
            <a:ext cx="10115713" cy="656238"/>
            <a:chOff x="850126" y="5843865"/>
            <a:chExt cx="10115713" cy="656238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C443985-80AC-9209-D7FC-7FDA1E69149E}"/>
                </a:ext>
              </a:extLst>
            </p:cNvPr>
            <p:cNvGrpSpPr/>
            <p:nvPr/>
          </p:nvGrpSpPr>
          <p:grpSpPr>
            <a:xfrm>
              <a:off x="850126" y="5843865"/>
              <a:ext cx="10115713" cy="656238"/>
              <a:chOff x="2669454" y="6133044"/>
              <a:chExt cx="8323279" cy="282882"/>
            </a:xfrm>
          </p:grpSpPr>
          <p:sp>
            <p:nvSpPr>
              <p:cNvPr id="26" name="Shape 9">
                <a:extLst>
                  <a:ext uri="{FF2B5EF4-FFF2-40B4-BE49-F238E27FC236}">
                    <a16:creationId xmlns:a16="http://schemas.microsoft.com/office/drawing/2014/main" id="{CCFE60E8-BE3A-72F1-30DE-B26FF4D77CE4}"/>
                  </a:ext>
                </a:extLst>
              </p:cNvPr>
              <p:cNvSpPr/>
              <p:nvPr/>
            </p:nvSpPr>
            <p:spPr>
              <a:xfrm>
                <a:off x="2669454" y="6200448"/>
                <a:ext cx="8071127" cy="148739"/>
              </a:xfrm>
              <a:prstGeom prst="homePlate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1000">
                    <a:schemeClr val="accent1">
                      <a:lumMod val="45000"/>
                      <a:lumOff val="55000"/>
                    </a:schemeClr>
                  </a:gs>
                  <a:gs pos="63000">
                    <a:srgbClr val="672EBC"/>
                  </a:gs>
                  <a:gs pos="100000">
                    <a:srgbClr val="330876"/>
                  </a:gs>
                </a:gsLst>
                <a:lin ang="0" scaled="1"/>
                <a:tileRect/>
              </a:gradFill>
              <a:ln/>
            </p:spPr>
            <p:txBody>
              <a:bodyPr/>
              <a:lstStyle/>
              <a:p>
                <a:endParaRPr lang="en-GB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7" name="Triangle 26">
                <a:extLst>
                  <a:ext uri="{FF2B5EF4-FFF2-40B4-BE49-F238E27FC236}">
                    <a16:creationId xmlns:a16="http://schemas.microsoft.com/office/drawing/2014/main" id="{12B6A0DC-1734-CC62-27E1-251E82CF1322}"/>
                  </a:ext>
                </a:extLst>
              </p:cNvPr>
              <p:cNvSpPr/>
              <p:nvPr/>
            </p:nvSpPr>
            <p:spPr>
              <a:xfrm rot="5400000">
                <a:off x="10644882" y="6068074"/>
                <a:ext cx="282882" cy="412821"/>
              </a:xfrm>
              <a:prstGeom prst="triangle">
                <a:avLst/>
              </a:prstGeom>
              <a:solidFill>
                <a:srgbClr val="2B105F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0" name="Freeform 116">
              <a:extLst>
                <a:ext uri="{FF2B5EF4-FFF2-40B4-BE49-F238E27FC236}">
                  <a16:creationId xmlns:a16="http://schemas.microsoft.com/office/drawing/2014/main" id="{B10FE2A6-660F-8A42-A0C7-05FFA9CBD3FC}"/>
                </a:ext>
              </a:extLst>
            </p:cNvPr>
            <p:cNvSpPr/>
            <p:nvPr/>
          </p:nvSpPr>
          <p:spPr>
            <a:xfrm rot="5400000">
              <a:off x="2114723" y="5346248"/>
              <a:ext cx="392778" cy="1605288"/>
            </a:xfrm>
            <a:custGeom>
              <a:avLst/>
              <a:gdLst/>
              <a:ahLst/>
              <a:cxnLst/>
              <a:rect l="l" t="t" r="r" b="b"/>
              <a:pathLst>
                <a:path w="164062" h="528232">
                  <a:moveTo>
                    <a:pt x="82031" y="0"/>
                  </a:moveTo>
                  <a:lnTo>
                    <a:pt x="82031" y="0"/>
                  </a:lnTo>
                  <a:cubicBezTo>
                    <a:pt x="127336" y="0"/>
                    <a:pt x="164062" y="36727"/>
                    <a:pt x="164062" y="82031"/>
                  </a:cubicBezTo>
                  <a:lnTo>
                    <a:pt x="164062" y="446201"/>
                  </a:lnTo>
                  <a:cubicBezTo>
                    <a:pt x="164062" y="491506"/>
                    <a:pt x="127336" y="528232"/>
                    <a:pt x="82031" y="528232"/>
                  </a:cubicBezTo>
                  <a:lnTo>
                    <a:pt x="82031" y="528232"/>
                  </a:lnTo>
                  <a:cubicBezTo>
                    <a:pt x="36727" y="528232"/>
                    <a:pt x="0" y="491506"/>
                    <a:pt x="0" y="446201"/>
                  </a:cubicBezTo>
                  <a:lnTo>
                    <a:pt x="0" y="82031"/>
                  </a:lnTo>
                  <a:cubicBezTo>
                    <a:pt x="0" y="36727"/>
                    <a:pt x="36727" y="0"/>
                    <a:pt x="82031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CD92D8D8-489C-F8C8-391F-58C3DE27E45A}"/>
                </a:ext>
              </a:extLst>
            </p:cNvPr>
            <p:cNvSpPr txBox="1"/>
            <p:nvPr/>
          </p:nvSpPr>
          <p:spPr>
            <a:xfrm>
              <a:off x="1596772" y="6012742"/>
              <a:ext cx="1428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Outcome 1</a:t>
              </a:r>
            </a:p>
          </p:txBody>
        </p:sp>
        <p:sp>
          <p:nvSpPr>
            <p:cNvPr id="112" name="Up Arrow 111">
              <a:extLst>
                <a:ext uri="{FF2B5EF4-FFF2-40B4-BE49-F238E27FC236}">
                  <a16:creationId xmlns:a16="http://schemas.microsoft.com/office/drawing/2014/main" id="{87F71E35-1FD4-81AA-B50F-98BB0A564C4D}"/>
                </a:ext>
              </a:extLst>
            </p:cNvPr>
            <p:cNvSpPr/>
            <p:nvPr/>
          </p:nvSpPr>
          <p:spPr>
            <a:xfrm>
              <a:off x="2656342" y="5990697"/>
              <a:ext cx="111112" cy="282094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Freeform 116">
              <a:extLst>
                <a:ext uri="{FF2B5EF4-FFF2-40B4-BE49-F238E27FC236}">
                  <a16:creationId xmlns:a16="http://schemas.microsoft.com/office/drawing/2014/main" id="{2B726CA2-0F39-D557-E2E7-D06E6A75893E}"/>
                </a:ext>
              </a:extLst>
            </p:cNvPr>
            <p:cNvSpPr/>
            <p:nvPr/>
          </p:nvSpPr>
          <p:spPr>
            <a:xfrm rot="5400000">
              <a:off x="4243407" y="5354945"/>
              <a:ext cx="392778" cy="1605288"/>
            </a:xfrm>
            <a:custGeom>
              <a:avLst/>
              <a:gdLst/>
              <a:ahLst/>
              <a:cxnLst/>
              <a:rect l="l" t="t" r="r" b="b"/>
              <a:pathLst>
                <a:path w="164062" h="528232">
                  <a:moveTo>
                    <a:pt x="82031" y="0"/>
                  </a:moveTo>
                  <a:lnTo>
                    <a:pt x="82031" y="0"/>
                  </a:lnTo>
                  <a:cubicBezTo>
                    <a:pt x="127336" y="0"/>
                    <a:pt x="164062" y="36727"/>
                    <a:pt x="164062" y="82031"/>
                  </a:cubicBezTo>
                  <a:lnTo>
                    <a:pt x="164062" y="446201"/>
                  </a:lnTo>
                  <a:cubicBezTo>
                    <a:pt x="164062" y="491506"/>
                    <a:pt x="127336" y="528232"/>
                    <a:pt x="82031" y="528232"/>
                  </a:cubicBezTo>
                  <a:lnTo>
                    <a:pt x="82031" y="528232"/>
                  </a:lnTo>
                  <a:cubicBezTo>
                    <a:pt x="36727" y="528232"/>
                    <a:pt x="0" y="491506"/>
                    <a:pt x="0" y="446201"/>
                  </a:cubicBezTo>
                  <a:lnTo>
                    <a:pt x="0" y="82031"/>
                  </a:lnTo>
                  <a:cubicBezTo>
                    <a:pt x="0" y="36727"/>
                    <a:pt x="36727" y="0"/>
                    <a:pt x="82031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5" name="Up Arrow 114">
              <a:extLst>
                <a:ext uri="{FF2B5EF4-FFF2-40B4-BE49-F238E27FC236}">
                  <a16:creationId xmlns:a16="http://schemas.microsoft.com/office/drawing/2014/main" id="{3711D25E-1640-0AC6-A9B5-A9220FCF80D2}"/>
                </a:ext>
              </a:extLst>
            </p:cNvPr>
            <p:cNvSpPr/>
            <p:nvPr/>
          </p:nvSpPr>
          <p:spPr>
            <a:xfrm>
              <a:off x="4785026" y="5999394"/>
              <a:ext cx="111112" cy="282094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Freeform 116">
              <a:extLst>
                <a:ext uri="{FF2B5EF4-FFF2-40B4-BE49-F238E27FC236}">
                  <a16:creationId xmlns:a16="http://schemas.microsoft.com/office/drawing/2014/main" id="{B5D13A51-1725-FCB4-4B4F-F257D95728F3}"/>
                </a:ext>
              </a:extLst>
            </p:cNvPr>
            <p:cNvSpPr/>
            <p:nvPr/>
          </p:nvSpPr>
          <p:spPr>
            <a:xfrm rot="5400000">
              <a:off x="6330429" y="5354945"/>
              <a:ext cx="392778" cy="1605288"/>
            </a:xfrm>
            <a:custGeom>
              <a:avLst/>
              <a:gdLst/>
              <a:ahLst/>
              <a:cxnLst/>
              <a:rect l="l" t="t" r="r" b="b"/>
              <a:pathLst>
                <a:path w="164062" h="528232">
                  <a:moveTo>
                    <a:pt x="82031" y="0"/>
                  </a:moveTo>
                  <a:lnTo>
                    <a:pt x="82031" y="0"/>
                  </a:lnTo>
                  <a:cubicBezTo>
                    <a:pt x="127336" y="0"/>
                    <a:pt x="164062" y="36727"/>
                    <a:pt x="164062" y="82031"/>
                  </a:cubicBezTo>
                  <a:lnTo>
                    <a:pt x="164062" y="446201"/>
                  </a:lnTo>
                  <a:cubicBezTo>
                    <a:pt x="164062" y="491506"/>
                    <a:pt x="127336" y="528232"/>
                    <a:pt x="82031" y="528232"/>
                  </a:cubicBezTo>
                  <a:lnTo>
                    <a:pt x="82031" y="528232"/>
                  </a:lnTo>
                  <a:cubicBezTo>
                    <a:pt x="36727" y="528232"/>
                    <a:pt x="0" y="491506"/>
                    <a:pt x="0" y="446201"/>
                  </a:cubicBezTo>
                  <a:lnTo>
                    <a:pt x="0" y="82031"/>
                  </a:lnTo>
                  <a:cubicBezTo>
                    <a:pt x="0" y="36727"/>
                    <a:pt x="36727" y="0"/>
                    <a:pt x="82031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1AE1ED5D-039F-4548-60EB-82BC441BC69B}"/>
                </a:ext>
              </a:extLst>
            </p:cNvPr>
            <p:cNvSpPr txBox="1"/>
            <p:nvPr/>
          </p:nvSpPr>
          <p:spPr>
            <a:xfrm>
              <a:off x="5811609" y="5969897"/>
              <a:ext cx="14286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8" name="Up Arrow 117">
              <a:extLst>
                <a:ext uri="{FF2B5EF4-FFF2-40B4-BE49-F238E27FC236}">
                  <a16:creationId xmlns:a16="http://schemas.microsoft.com/office/drawing/2014/main" id="{AC0CA3C8-7E12-0DB9-7E9A-861EE9F6CA93}"/>
                </a:ext>
              </a:extLst>
            </p:cNvPr>
            <p:cNvSpPr/>
            <p:nvPr/>
          </p:nvSpPr>
          <p:spPr>
            <a:xfrm>
              <a:off x="6872048" y="5999394"/>
              <a:ext cx="111112" cy="282094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Freeform 116">
              <a:extLst>
                <a:ext uri="{FF2B5EF4-FFF2-40B4-BE49-F238E27FC236}">
                  <a16:creationId xmlns:a16="http://schemas.microsoft.com/office/drawing/2014/main" id="{8D7B915F-08D1-F8D1-BEA6-A41523A866BF}"/>
                </a:ext>
              </a:extLst>
            </p:cNvPr>
            <p:cNvSpPr/>
            <p:nvPr/>
          </p:nvSpPr>
          <p:spPr>
            <a:xfrm rot="5400000">
              <a:off x="8595171" y="5369694"/>
              <a:ext cx="392778" cy="1605288"/>
            </a:xfrm>
            <a:custGeom>
              <a:avLst/>
              <a:gdLst/>
              <a:ahLst/>
              <a:cxnLst/>
              <a:rect l="l" t="t" r="r" b="b"/>
              <a:pathLst>
                <a:path w="164062" h="528232">
                  <a:moveTo>
                    <a:pt x="82031" y="0"/>
                  </a:moveTo>
                  <a:lnTo>
                    <a:pt x="82031" y="0"/>
                  </a:lnTo>
                  <a:cubicBezTo>
                    <a:pt x="127336" y="0"/>
                    <a:pt x="164062" y="36727"/>
                    <a:pt x="164062" y="82031"/>
                  </a:cubicBezTo>
                  <a:lnTo>
                    <a:pt x="164062" y="446201"/>
                  </a:lnTo>
                  <a:cubicBezTo>
                    <a:pt x="164062" y="491506"/>
                    <a:pt x="127336" y="528232"/>
                    <a:pt x="82031" y="528232"/>
                  </a:cubicBezTo>
                  <a:lnTo>
                    <a:pt x="82031" y="528232"/>
                  </a:lnTo>
                  <a:cubicBezTo>
                    <a:pt x="36727" y="528232"/>
                    <a:pt x="0" y="491506"/>
                    <a:pt x="0" y="446201"/>
                  </a:cubicBezTo>
                  <a:lnTo>
                    <a:pt x="0" y="82031"/>
                  </a:lnTo>
                  <a:cubicBezTo>
                    <a:pt x="0" y="36727"/>
                    <a:pt x="36727" y="0"/>
                    <a:pt x="82031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1" name="Up Arrow 120">
              <a:extLst>
                <a:ext uri="{FF2B5EF4-FFF2-40B4-BE49-F238E27FC236}">
                  <a16:creationId xmlns:a16="http://schemas.microsoft.com/office/drawing/2014/main" id="{8F7629C5-8087-E8B5-FFDA-50F9066D2A1D}"/>
                </a:ext>
              </a:extLst>
            </p:cNvPr>
            <p:cNvSpPr/>
            <p:nvPr/>
          </p:nvSpPr>
          <p:spPr>
            <a:xfrm>
              <a:off x="9136790" y="6014143"/>
              <a:ext cx="111112" cy="282094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F6340D5-FBD3-BAAE-931C-6C7CFDD675CD}"/>
                </a:ext>
              </a:extLst>
            </p:cNvPr>
            <p:cNvSpPr txBox="1"/>
            <p:nvPr/>
          </p:nvSpPr>
          <p:spPr>
            <a:xfrm>
              <a:off x="3772098" y="6011905"/>
              <a:ext cx="1428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Outcome 1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05B8E32-CDB5-7EA1-F7C1-686DB9913027}"/>
                </a:ext>
              </a:extLst>
            </p:cNvPr>
            <p:cNvSpPr txBox="1"/>
            <p:nvPr/>
          </p:nvSpPr>
          <p:spPr>
            <a:xfrm>
              <a:off x="5828277" y="6011904"/>
              <a:ext cx="1428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Outcome 3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1BB9882-8CCA-837F-CE7B-2984249CAD61}"/>
                </a:ext>
              </a:extLst>
            </p:cNvPr>
            <p:cNvSpPr txBox="1"/>
            <p:nvPr/>
          </p:nvSpPr>
          <p:spPr>
            <a:xfrm>
              <a:off x="8102737" y="6028252"/>
              <a:ext cx="1428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Outcome 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0973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4DDB2444-7C33-19C6-6E92-14B0448A99CC}"/>
              </a:ext>
            </a:extLst>
          </p:cNvPr>
          <p:cNvSpPr txBox="1"/>
          <p:nvPr/>
        </p:nvSpPr>
        <p:spPr>
          <a:xfrm>
            <a:off x="477152" y="492777"/>
            <a:ext cx="10533974" cy="874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D906EAA-D3ED-344C-3E53-C9A2BAB0EE4D}"/>
              </a:ext>
            </a:extLst>
          </p:cNvPr>
          <p:cNvGrpSpPr/>
          <p:nvPr/>
        </p:nvGrpSpPr>
        <p:grpSpPr>
          <a:xfrm rot="10327591">
            <a:off x="5771650" y="2268144"/>
            <a:ext cx="2941377" cy="2761584"/>
            <a:chOff x="2632710" y="2387600"/>
            <a:chExt cx="2853690" cy="260350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C305505-066E-345D-1B5F-D65156F5A641}"/>
                </a:ext>
              </a:extLst>
            </p:cNvPr>
            <p:cNvSpPr/>
            <p:nvPr/>
          </p:nvSpPr>
          <p:spPr>
            <a:xfrm>
              <a:off x="2819400" y="2387600"/>
              <a:ext cx="2667000" cy="2603500"/>
            </a:xfrm>
            <a:prstGeom prst="ellipse">
              <a:avLst/>
            </a:prstGeom>
            <a:noFill/>
            <a:ln>
              <a:solidFill>
                <a:srgbClr val="6663CC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D8D3E44-E8A3-34C2-65DA-A2106A62DD4C}"/>
                </a:ext>
              </a:extLst>
            </p:cNvPr>
            <p:cNvSpPr/>
            <p:nvPr/>
          </p:nvSpPr>
          <p:spPr>
            <a:xfrm>
              <a:off x="2632710" y="2387600"/>
              <a:ext cx="2667000" cy="260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C85E1AC-C47D-7AC8-C9E3-318917731124}"/>
              </a:ext>
            </a:extLst>
          </p:cNvPr>
          <p:cNvGrpSpPr/>
          <p:nvPr/>
        </p:nvGrpSpPr>
        <p:grpSpPr>
          <a:xfrm>
            <a:off x="2962656" y="2279585"/>
            <a:ext cx="2641265" cy="2748798"/>
            <a:chOff x="2632710" y="2387600"/>
            <a:chExt cx="2853690" cy="26035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DA26B9E-A27D-ACB2-F338-93A637F41AAE}"/>
                </a:ext>
              </a:extLst>
            </p:cNvPr>
            <p:cNvSpPr/>
            <p:nvPr/>
          </p:nvSpPr>
          <p:spPr>
            <a:xfrm>
              <a:off x="2819400" y="2387600"/>
              <a:ext cx="2667000" cy="2603500"/>
            </a:xfrm>
            <a:prstGeom prst="ellipse">
              <a:avLst/>
            </a:prstGeom>
            <a:noFill/>
            <a:ln>
              <a:solidFill>
                <a:srgbClr val="2B105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C20188C-B8D3-5566-80D5-F4113AA033F6}"/>
                </a:ext>
              </a:extLst>
            </p:cNvPr>
            <p:cNvSpPr/>
            <p:nvPr/>
          </p:nvSpPr>
          <p:spPr>
            <a:xfrm>
              <a:off x="2632710" y="2387600"/>
              <a:ext cx="2667000" cy="260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A262F467-9BE9-741E-DF27-388A5E618454}"/>
              </a:ext>
            </a:extLst>
          </p:cNvPr>
          <p:cNvSpPr/>
          <p:nvPr/>
        </p:nvSpPr>
        <p:spPr>
          <a:xfrm>
            <a:off x="5230782" y="2567497"/>
            <a:ext cx="1666327" cy="1671011"/>
          </a:xfrm>
          <a:prstGeom prst="ellipse">
            <a:avLst/>
          </a:prstGeom>
          <a:solidFill>
            <a:srgbClr val="3BCC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Section Heading </a:t>
            </a:r>
          </a:p>
          <a:p>
            <a:pPr algn="ctr"/>
            <a:r>
              <a:rPr lang="en-US" sz="1200" dirty="0"/>
              <a:t>Subheading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BC26569-301A-ED17-7841-B9472563DEE5}"/>
              </a:ext>
            </a:extLst>
          </p:cNvPr>
          <p:cNvGrpSpPr/>
          <p:nvPr/>
        </p:nvGrpSpPr>
        <p:grpSpPr>
          <a:xfrm>
            <a:off x="598439" y="2473883"/>
            <a:ext cx="4827105" cy="2521319"/>
            <a:chOff x="520386" y="3713632"/>
            <a:chExt cx="4827105" cy="210675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8E5E32B-7A82-D907-A079-7D8606D25315}"/>
                </a:ext>
              </a:extLst>
            </p:cNvPr>
            <p:cNvGrpSpPr/>
            <p:nvPr/>
          </p:nvGrpSpPr>
          <p:grpSpPr>
            <a:xfrm>
              <a:off x="520386" y="3713632"/>
              <a:ext cx="4511972" cy="1974850"/>
              <a:chOff x="528955" y="2658479"/>
              <a:chExt cx="4511972" cy="1974850"/>
            </a:xfrm>
          </p:grpSpPr>
          <p:sp>
            <p:nvSpPr>
              <p:cNvPr id="13" name="Shape 6">
                <a:extLst>
                  <a:ext uri="{FF2B5EF4-FFF2-40B4-BE49-F238E27FC236}">
                    <a16:creationId xmlns:a16="http://schemas.microsoft.com/office/drawing/2014/main" id="{A2091435-EF05-6345-20A5-E494EE16F154}"/>
                  </a:ext>
                </a:extLst>
              </p:cNvPr>
              <p:cNvSpPr/>
              <p:nvPr/>
            </p:nvSpPr>
            <p:spPr>
              <a:xfrm>
                <a:off x="528955" y="2752090"/>
                <a:ext cx="4356100" cy="187452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6350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/>
              <a:lstStyle/>
              <a:p>
                <a:pPr defTabSz="609630"/>
                <a:endParaRPr lang="en-GB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4" name="Shape 12">
                <a:extLst>
                  <a:ext uri="{FF2B5EF4-FFF2-40B4-BE49-F238E27FC236}">
                    <a16:creationId xmlns:a16="http://schemas.microsoft.com/office/drawing/2014/main" id="{CBFEA73B-3EED-7847-3806-DA813030B345}"/>
                  </a:ext>
                </a:extLst>
              </p:cNvPr>
              <p:cNvSpPr/>
              <p:nvPr/>
            </p:nvSpPr>
            <p:spPr>
              <a:xfrm>
                <a:off x="712470" y="3493008"/>
                <a:ext cx="91440" cy="91440"/>
              </a:xfrm>
              <a:prstGeom prst="rtTriangle">
                <a:avLst/>
              </a:prstGeom>
              <a:solidFill>
                <a:srgbClr val="0940BF"/>
              </a:solidFill>
              <a:ln/>
            </p:spPr>
            <p:txBody>
              <a:bodyPr/>
              <a:lstStyle/>
              <a:p>
                <a:pPr defTabSz="609630"/>
                <a:endParaRPr lang="en-GB" sz="1100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5" name="Shape 14">
                <a:extLst>
                  <a:ext uri="{FF2B5EF4-FFF2-40B4-BE49-F238E27FC236}">
                    <a16:creationId xmlns:a16="http://schemas.microsoft.com/office/drawing/2014/main" id="{548023A2-01BC-3BC8-A84C-AE1768DBD587}"/>
                  </a:ext>
                </a:extLst>
              </p:cNvPr>
              <p:cNvSpPr/>
              <p:nvPr/>
            </p:nvSpPr>
            <p:spPr>
              <a:xfrm>
                <a:off x="712470" y="3767328"/>
                <a:ext cx="91440" cy="91440"/>
              </a:xfrm>
              <a:prstGeom prst="rtTriangle">
                <a:avLst/>
              </a:prstGeom>
              <a:solidFill>
                <a:srgbClr val="0940BF"/>
              </a:solidFill>
              <a:ln/>
            </p:spPr>
            <p:txBody>
              <a:bodyPr/>
              <a:lstStyle/>
              <a:p>
                <a:pPr defTabSz="609630"/>
                <a:endParaRPr lang="en-GB" sz="1100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6" name="Shape 16">
                <a:extLst>
                  <a:ext uri="{FF2B5EF4-FFF2-40B4-BE49-F238E27FC236}">
                    <a16:creationId xmlns:a16="http://schemas.microsoft.com/office/drawing/2014/main" id="{274365C5-4ED4-425A-6CF2-1F8F97BCD935}"/>
                  </a:ext>
                </a:extLst>
              </p:cNvPr>
              <p:cNvSpPr/>
              <p:nvPr/>
            </p:nvSpPr>
            <p:spPr>
              <a:xfrm>
                <a:off x="712470" y="4041648"/>
                <a:ext cx="91440" cy="91440"/>
              </a:xfrm>
              <a:prstGeom prst="rtTriangle">
                <a:avLst/>
              </a:prstGeom>
              <a:solidFill>
                <a:srgbClr val="0940BF"/>
              </a:solidFill>
              <a:ln/>
            </p:spPr>
            <p:txBody>
              <a:bodyPr/>
              <a:lstStyle/>
              <a:p>
                <a:pPr defTabSz="609630"/>
                <a:endParaRPr lang="en-GB" sz="1100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" name="Shape 18">
                <a:extLst>
                  <a:ext uri="{FF2B5EF4-FFF2-40B4-BE49-F238E27FC236}">
                    <a16:creationId xmlns:a16="http://schemas.microsoft.com/office/drawing/2014/main" id="{D0C1C09D-72D8-4919-99B6-760075DF7415}"/>
                  </a:ext>
                </a:extLst>
              </p:cNvPr>
              <p:cNvSpPr/>
              <p:nvPr/>
            </p:nvSpPr>
            <p:spPr>
              <a:xfrm>
                <a:off x="712470" y="4315968"/>
                <a:ext cx="91440" cy="91440"/>
              </a:xfrm>
              <a:prstGeom prst="rtTriangle">
                <a:avLst/>
              </a:prstGeom>
              <a:solidFill>
                <a:srgbClr val="0940BF"/>
              </a:solidFill>
              <a:ln/>
            </p:spPr>
            <p:txBody>
              <a:bodyPr/>
              <a:lstStyle/>
              <a:p>
                <a:pPr defTabSz="609630"/>
                <a:endParaRPr lang="en-GB" sz="1100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8" name="Rounded Rectangle 75">
                <a:extLst>
                  <a:ext uri="{FF2B5EF4-FFF2-40B4-BE49-F238E27FC236}">
                    <a16:creationId xmlns:a16="http://schemas.microsoft.com/office/drawing/2014/main" id="{FC4B8BC8-0A15-3EC1-4CAC-ED7008402657}"/>
                  </a:ext>
                </a:extLst>
              </p:cNvPr>
              <p:cNvSpPr/>
              <p:nvPr/>
            </p:nvSpPr>
            <p:spPr>
              <a:xfrm>
                <a:off x="548005" y="2752090"/>
                <a:ext cx="4356100" cy="457708"/>
              </a:xfrm>
              <a:prstGeom prst="roundRect">
                <a:avLst/>
              </a:prstGeom>
              <a:solidFill>
                <a:srgbClr val="2B105F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Text 13">
                <a:extLst>
                  <a:ext uri="{FF2B5EF4-FFF2-40B4-BE49-F238E27FC236}">
                    <a16:creationId xmlns:a16="http://schemas.microsoft.com/office/drawing/2014/main" id="{F6A73890-ECF5-B007-B710-5A2209B258F2}"/>
                  </a:ext>
                </a:extLst>
              </p:cNvPr>
              <p:cNvSpPr/>
              <p:nvPr/>
            </p:nvSpPr>
            <p:spPr>
              <a:xfrm>
                <a:off x="851535" y="2853517"/>
                <a:ext cx="3749040" cy="2560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defTabSz="609630"/>
                <a:r>
                  <a: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Topic 1</a:t>
                </a:r>
              </a:p>
            </p:txBody>
          </p:sp>
          <p:sp>
            <p:nvSpPr>
              <p:cNvPr id="20" name="Triangle 82">
                <a:extLst>
                  <a:ext uri="{FF2B5EF4-FFF2-40B4-BE49-F238E27FC236}">
                    <a16:creationId xmlns:a16="http://schemas.microsoft.com/office/drawing/2014/main" id="{162D058B-4615-BB8F-024C-291CBFDBBD56}"/>
                  </a:ext>
                </a:extLst>
              </p:cNvPr>
              <p:cNvSpPr/>
              <p:nvPr/>
            </p:nvSpPr>
            <p:spPr>
              <a:xfrm rot="430421">
                <a:off x="4577468" y="2658479"/>
                <a:ext cx="463459" cy="1974850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" name="Triangle 108">
              <a:extLst>
                <a:ext uri="{FF2B5EF4-FFF2-40B4-BE49-F238E27FC236}">
                  <a16:creationId xmlns:a16="http://schemas.microsoft.com/office/drawing/2014/main" id="{A5BB785A-4C03-C99B-277C-B00CE19D6953}"/>
                </a:ext>
              </a:extLst>
            </p:cNvPr>
            <p:cNvSpPr/>
            <p:nvPr/>
          </p:nvSpPr>
          <p:spPr>
            <a:xfrm rot="6295269">
              <a:off x="4033664" y="4506564"/>
              <a:ext cx="1966966" cy="660688"/>
            </a:xfrm>
            <a:prstGeom prst="triangle">
              <a:avLst>
                <a:gd name="adj" fmla="val 32529"/>
              </a:avLst>
            </a:prstGeom>
            <a:solidFill>
              <a:srgbClr val="2B105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1" name="Shape 4">
            <a:extLst>
              <a:ext uri="{FF2B5EF4-FFF2-40B4-BE49-F238E27FC236}">
                <a16:creationId xmlns:a16="http://schemas.microsoft.com/office/drawing/2014/main" id="{5DE1F239-F23B-1F3E-DE5D-5C6CDBA0734D}"/>
              </a:ext>
            </a:extLst>
          </p:cNvPr>
          <p:cNvSpPr/>
          <p:nvPr/>
        </p:nvSpPr>
        <p:spPr>
          <a:xfrm>
            <a:off x="477152" y="1574820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2" name="Shape 0">
            <a:extLst>
              <a:ext uri="{FF2B5EF4-FFF2-40B4-BE49-F238E27FC236}">
                <a16:creationId xmlns:a16="http://schemas.microsoft.com/office/drawing/2014/main" id="{404CCA7B-C142-70FA-66D1-CC7A307921F1}"/>
              </a:ext>
            </a:extLst>
          </p:cNvPr>
          <p:cNvSpPr/>
          <p:nvPr/>
        </p:nvSpPr>
        <p:spPr>
          <a:xfrm>
            <a:off x="0" y="5863526"/>
            <a:ext cx="12192000" cy="1031151"/>
          </a:xfrm>
          <a:prstGeom prst="rect">
            <a:avLst/>
          </a:prstGeom>
          <a:solidFill>
            <a:srgbClr val="3B1A7A"/>
          </a:solidFill>
          <a:ln w="12700">
            <a:solidFill>
              <a:srgbClr val="3B1A7A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FCF3F8E-12A9-F548-0108-09FA90FE72E4}"/>
              </a:ext>
            </a:extLst>
          </p:cNvPr>
          <p:cNvSpPr txBox="1"/>
          <p:nvPr/>
        </p:nvSpPr>
        <p:spPr>
          <a:xfrm>
            <a:off x="4376013" y="6053693"/>
            <a:ext cx="36561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AFAFA"/>
                </a:solidFill>
              </a:rPr>
              <a:t>[Insert conclusion statement]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1D4F9CF-2779-12EE-A3CF-7357DB0A817D}"/>
              </a:ext>
            </a:extLst>
          </p:cNvPr>
          <p:cNvSpPr txBox="1"/>
          <p:nvPr/>
        </p:nvSpPr>
        <p:spPr>
          <a:xfrm>
            <a:off x="822581" y="3403002"/>
            <a:ext cx="37303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050" b="1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Point 1 - </a:t>
            </a:r>
            <a:r>
              <a:rPr lang="en-US" sz="1050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Description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050" b="1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Point 2 - </a:t>
            </a:r>
            <a:r>
              <a:rPr lang="en-US" sz="1050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Description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050" b="1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Point 3 - </a:t>
            </a:r>
            <a:r>
              <a:rPr lang="en-US" sz="1050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Description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050" b="1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Point 4 - </a:t>
            </a:r>
            <a:r>
              <a:rPr lang="en-US" sz="1050" dirty="0">
                <a:solidFill>
                  <a:srgbClr val="2B105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Description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E24A4CA-DFDC-F438-149F-DEDB0289CD48}"/>
              </a:ext>
            </a:extLst>
          </p:cNvPr>
          <p:cNvGrpSpPr/>
          <p:nvPr/>
        </p:nvGrpSpPr>
        <p:grpSpPr>
          <a:xfrm>
            <a:off x="6665866" y="658366"/>
            <a:ext cx="5452984" cy="4257454"/>
            <a:chOff x="6665866" y="658366"/>
            <a:chExt cx="5452984" cy="4257454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51A45E3-6418-9B4D-2E10-ECDBA34171A5}"/>
                </a:ext>
              </a:extLst>
            </p:cNvPr>
            <p:cNvGrpSpPr/>
            <p:nvPr/>
          </p:nvGrpSpPr>
          <p:grpSpPr>
            <a:xfrm>
              <a:off x="6665866" y="1783428"/>
              <a:ext cx="4900934" cy="3132392"/>
              <a:chOff x="6880217" y="3194476"/>
              <a:chExt cx="4589477" cy="2517333"/>
            </a:xfrm>
          </p:grpSpPr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8A4BAF7B-645A-861B-22C5-6B8C9EA0B412}"/>
                  </a:ext>
                </a:extLst>
              </p:cNvPr>
              <p:cNvGrpSpPr/>
              <p:nvPr/>
            </p:nvGrpSpPr>
            <p:grpSpPr>
              <a:xfrm>
                <a:off x="6886610" y="3194476"/>
                <a:ext cx="4583084" cy="2517333"/>
                <a:chOff x="6015569" y="2210510"/>
                <a:chExt cx="4583084" cy="2517333"/>
              </a:xfrm>
            </p:grpSpPr>
            <p:sp>
              <p:nvSpPr>
                <p:cNvPr id="30" name="Shape 6">
                  <a:extLst>
                    <a:ext uri="{FF2B5EF4-FFF2-40B4-BE49-F238E27FC236}">
                      <a16:creationId xmlns:a16="http://schemas.microsoft.com/office/drawing/2014/main" id="{69F728B4-B6A6-A458-A060-7E9E712D7763}"/>
                    </a:ext>
                  </a:extLst>
                </p:cNvPr>
                <p:cNvSpPr/>
                <p:nvPr/>
              </p:nvSpPr>
              <p:spPr>
                <a:xfrm rot="10800000">
                  <a:off x="6141612" y="2786622"/>
                  <a:ext cx="4356100" cy="187452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6350">
                  <a:noFill/>
                  <a:prstDash val="solid"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txBody>
                <a:bodyPr/>
                <a:lstStyle/>
                <a:p>
                  <a:pPr defTabSz="609630"/>
                  <a:endParaRPr lang="en-GB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1" name="Rounded Rectangle 95">
                  <a:extLst>
                    <a:ext uri="{FF2B5EF4-FFF2-40B4-BE49-F238E27FC236}">
                      <a16:creationId xmlns:a16="http://schemas.microsoft.com/office/drawing/2014/main" id="{0ED64B5D-50C2-AB07-B915-186F94530CD6}"/>
                    </a:ext>
                  </a:extLst>
                </p:cNvPr>
                <p:cNvSpPr/>
                <p:nvPr/>
              </p:nvSpPr>
              <p:spPr>
                <a:xfrm rot="10800000">
                  <a:off x="6201795" y="2773898"/>
                  <a:ext cx="4356100" cy="457708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2" name="Triangle 97">
                  <a:extLst>
                    <a:ext uri="{FF2B5EF4-FFF2-40B4-BE49-F238E27FC236}">
                      <a16:creationId xmlns:a16="http://schemas.microsoft.com/office/drawing/2014/main" id="{6C54A083-4322-07B6-1012-BE04D140035D}"/>
                    </a:ext>
                  </a:extLst>
                </p:cNvPr>
                <p:cNvSpPr/>
                <p:nvPr/>
              </p:nvSpPr>
              <p:spPr>
                <a:xfrm rot="11230421">
                  <a:off x="6015569" y="2210510"/>
                  <a:ext cx="463459" cy="2517333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3" name="Text 13">
                  <a:extLst>
                    <a:ext uri="{FF2B5EF4-FFF2-40B4-BE49-F238E27FC236}">
                      <a16:creationId xmlns:a16="http://schemas.microsoft.com/office/drawing/2014/main" id="{AAF4B087-42D1-34D2-FC9E-0B21A93897BA}"/>
                    </a:ext>
                  </a:extLst>
                </p:cNvPr>
                <p:cNvSpPr/>
                <p:nvPr/>
              </p:nvSpPr>
              <p:spPr>
                <a:xfrm>
                  <a:off x="6849613" y="2883503"/>
                  <a:ext cx="3749040" cy="256031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defTabSz="609630"/>
                  <a:r>
                    <a:rPr lang="en-US" sz="14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Topic 2</a:t>
                  </a:r>
                </a:p>
              </p:txBody>
            </p:sp>
            <p:sp>
              <p:nvSpPr>
                <p:cNvPr id="34" name="Shape 26">
                  <a:extLst>
                    <a:ext uri="{FF2B5EF4-FFF2-40B4-BE49-F238E27FC236}">
                      <a16:creationId xmlns:a16="http://schemas.microsoft.com/office/drawing/2014/main" id="{0A0C44DE-6992-DA18-9C08-6D71D1277B9B}"/>
                    </a:ext>
                  </a:extLst>
                </p:cNvPr>
                <p:cNvSpPr/>
                <p:nvPr/>
              </p:nvSpPr>
              <p:spPr>
                <a:xfrm>
                  <a:off x="6616115" y="3467633"/>
                  <a:ext cx="91440" cy="91440"/>
                </a:xfrm>
                <a:prstGeom prst="rtTriangle">
                  <a:avLst/>
                </a:prstGeom>
                <a:solidFill>
                  <a:srgbClr val="5B119C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5" name="Text 27">
                  <a:extLst>
                    <a:ext uri="{FF2B5EF4-FFF2-40B4-BE49-F238E27FC236}">
                      <a16:creationId xmlns:a16="http://schemas.microsoft.com/office/drawing/2014/main" id="{2047D52C-07A0-D8AD-4912-02AB9EB30793}"/>
                    </a:ext>
                  </a:extLst>
                </p:cNvPr>
                <p:cNvSpPr/>
                <p:nvPr/>
              </p:nvSpPr>
              <p:spPr>
                <a:xfrm>
                  <a:off x="6748672" y="3494458"/>
                  <a:ext cx="3749040" cy="827033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en-US" sz="1050" b="1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Point 1 - </a:t>
                  </a:r>
                  <a:r>
                    <a:rPr lang="en-US" sz="1050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Description</a:t>
                  </a:r>
                </a:p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en-US" sz="1050" b="1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Point 2 - </a:t>
                  </a:r>
                  <a:r>
                    <a:rPr lang="en-US" sz="1050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Description</a:t>
                  </a:r>
                </a:p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en-US" sz="1050" b="1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Point 3 - </a:t>
                  </a:r>
                  <a:r>
                    <a:rPr lang="en-US" sz="1050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Description</a:t>
                  </a:r>
                </a:p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en-US" sz="1050" b="1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Point 4 - </a:t>
                  </a:r>
                  <a:r>
                    <a:rPr lang="en-US" sz="1050" dirty="0">
                      <a:solidFill>
                        <a:srgbClr val="2B105F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Description</a:t>
                  </a:r>
                </a:p>
              </p:txBody>
            </p:sp>
            <p:sp>
              <p:nvSpPr>
                <p:cNvPr id="36" name="Shape 28">
                  <a:extLst>
                    <a:ext uri="{FF2B5EF4-FFF2-40B4-BE49-F238E27FC236}">
                      <a16:creationId xmlns:a16="http://schemas.microsoft.com/office/drawing/2014/main" id="{7BA997B3-8FB6-5496-0227-FF3AB6CB04FE}"/>
                    </a:ext>
                  </a:extLst>
                </p:cNvPr>
                <p:cNvSpPr/>
                <p:nvPr/>
              </p:nvSpPr>
              <p:spPr>
                <a:xfrm>
                  <a:off x="6616115" y="3741953"/>
                  <a:ext cx="91440" cy="91440"/>
                </a:xfrm>
                <a:prstGeom prst="rtTriangle">
                  <a:avLst/>
                </a:prstGeom>
                <a:solidFill>
                  <a:srgbClr val="5B119C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7" name="Shape 30">
                  <a:extLst>
                    <a:ext uri="{FF2B5EF4-FFF2-40B4-BE49-F238E27FC236}">
                      <a16:creationId xmlns:a16="http://schemas.microsoft.com/office/drawing/2014/main" id="{035F0FEA-9F66-A6E0-EE33-B2D1AE9329D9}"/>
                    </a:ext>
                  </a:extLst>
                </p:cNvPr>
                <p:cNvSpPr/>
                <p:nvPr/>
              </p:nvSpPr>
              <p:spPr>
                <a:xfrm>
                  <a:off x="6616115" y="4016273"/>
                  <a:ext cx="91440" cy="91440"/>
                </a:xfrm>
                <a:prstGeom prst="rtTriangle">
                  <a:avLst/>
                </a:prstGeom>
                <a:solidFill>
                  <a:srgbClr val="5B119C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8" name="Text 31">
                  <a:extLst>
                    <a:ext uri="{FF2B5EF4-FFF2-40B4-BE49-F238E27FC236}">
                      <a16:creationId xmlns:a16="http://schemas.microsoft.com/office/drawing/2014/main" id="{DC5F1AAF-3BE6-9FD9-7A04-9CEF4B094610}"/>
                    </a:ext>
                  </a:extLst>
                </p:cNvPr>
                <p:cNvSpPr/>
                <p:nvPr/>
              </p:nvSpPr>
              <p:spPr>
                <a:xfrm>
                  <a:off x="6798945" y="3952265"/>
                  <a:ext cx="3749040" cy="642824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defTabSz="609630"/>
                  <a:endParaRPr lang="en-US" sz="1100" dirty="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39" name="Shape 32">
                  <a:extLst>
                    <a:ext uri="{FF2B5EF4-FFF2-40B4-BE49-F238E27FC236}">
                      <a16:creationId xmlns:a16="http://schemas.microsoft.com/office/drawing/2014/main" id="{383F71BF-1A69-80BC-8969-29EF4C4DFA77}"/>
                    </a:ext>
                  </a:extLst>
                </p:cNvPr>
                <p:cNvSpPr/>
                <p:nvPr/>
              </p:nvSpPr>
              <p:spPr>
                <a:xfrm>
                  <a:off x="6616115" y="4290593"/>
                  <a:ext cx="91440" cy="91440"/>
                </a:xfrm>
                <a:prstGeom prst="rtTriangle">
                  <a:avLst/>
                </a:prstGeom>
                <a:solidFill>
                  <a:srgbClr val="5B119C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  <p:sp>
            <p:nvSpPr>
              <p:cNvPr id="29" name="Triangle 109">
                <a:extLst>
                  <a:ext uri="{FF2B5EF4-FFF2-40B4-BE49-F238E27FC236}">
                    <a16:creationId xmlns:a16="http://schemas.microsoft.com/office/drawing/2014/main" id="{BA6D56E1-79D5-95D3-4114-3425C5C74279}"/>
                  </a:ext>
                </a:extLst>
              </p:cNvPr>
              <p:cNvSpPr/>
              <p:nvPr/>
            </p:nvSpPr>
            <p:spPr>
              <a:xfrm rot="17160587">
                <a:off x="6099695" y="4378831"/>
                <a:ext cx="1966961" cy="405917"/>
              </a:xfrm>
              <a:prstGeom prst="triangle">
                <a:avLst>
                  <a:gd name="adj" fmla="val 33632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27" name="Triangle 2">
              <a:extLst>
                <a:ext uri="{FF2B5EF4-FFF2-40B4-BE49-F238E27FC236}">
                  <a16:creationId xmlns:a16="http://schemas.microsoft.com/office/drawing/2014/main" id="{0C9528C4-AA2B-C714-B53A-0B4CE3242854}"/>
                </a:ext>
              </a:extLst>
            </p:cNvPr>
            <p:cNvSpPr/>
            <p:nvPr/>
          </p:nvSpPr>
          <p:spPr>
            <a:xfrm rot="16200000">
              <a:off x="8517124" y="-1139355"/>
              <a:ext cx="1804005" cy="5399447"/>
            </a:xfrm>
            <a:prstGeom prst="triangle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4739A068-2068-1F80-0E06-802506420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746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4DB5D48D-7E4C-9EEA-0E20-D42816106FA6}"/>
              </a:ext>
            </a:extLst>
          </p:cNvPr>
          <p:cNvGrpSpPr/>
          <p:nvPr/>
        </p:nvGrpSpPr>
        <p:grpSpPr>
          <a:xfrm>
            <a:off x="412471" y="1654172"/>
            <a:ext cx="5683529" cy="3549655"/>
            <a:chOff x="495326" y="1731264"/>
            <a:chExt cx="6292631" cy="3816096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A8A0ED1-7FBD-7356-EDA7-79F6A9679A65}"/>
                </a:ext>
              </a:extLst>
            </p:cNvPr>
            <p:cNvSpPr/>
            <p:nvPr/>
          </p:nvSpPr>
          <p:spPr>
            <a:xfrm>
              <a:off x="554307" y="1731264"/>
              <a:ext cx="6233650" cy="38160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01EDFCA-9D22-6D83-D9B8-11F94C6C1807}"/>
                </a:ext>
              </a:extLst>
            </p:cNvPr>
            <p:cNvGrpSpPr/>
            <p:nvPr/>
          </p:nvGrpSpPr>
          <p:grpSpPr>
            <a:xfrm>
              <a:off x="495326" y="2054038"/>
              <a:ext cx="6180183" cy="3389122"/>
              <a:chOff x="319073" y="2209756"/>
              <a:chExt cx="6180183" cy="3389122"/>
            </a:xfrm>
          </p:grpSpPr>
          <p:sp>
            <p:nvSpPr>
              <p:cNvPr id="34" name="Freeform 4">
                <a:extLst>
                  <a:ext uri="{FF2B5EF4-FFF2-40B4-BE49-F238E27FC236}">
                    <a16:creationId xmlns:a16="http://schemas.microsoft.com/office/drawing/2014/main" id="{B88AA694-C526-BDD3-4D6E-AECDB7E41FD6}"/>
                  </a:ext>
                </a:extLst>
              </p:cNvPr>
              <p:cNvSpPr/>
              <p:nvPr/>
            </p:nvSpPr>
            <p:spPr>
              <a:xfrm>
                <a:off x="1602312" y="2807771"/>
                <a:ext cx="3614448" cy="1819024"/>
              </a:xfrm>
              <a:custGeom>
                <a:avLst/>
                <a:gdLst/>
                <a:ahLst/>
                <a:cxnLst/>
                <a:rect l="l" t="t" r="r" b="b"/>
                <a:pathLst>
                  <a:path w="5403182" h="2735361">
                    <a:moveTo>
                      <a:pt x="0" y="0"/>
                    </a:moveTo>
                    <a:lnTo>
                      <a:pt x="5403183" y="0"/>
                    </a:lnTo>
                    <a:lnTo>
                      <a:pt x="5403183" y="2735361"/>
                    </a:lnTo>
                    <a:lnTo>
                      <a:pt x="0" y="273536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D79FAF21-4462-759B-EE09-3F4F6F353F1E}"/>
                  </a:ext>
                </a:extLst>
              </p:cNvPr>
              <p:cNvGrpSpPr/>
              <p:nvPr/>
            </p:nvGrpSpPr>
            <p:grpSpPr>
              <a:xfrm>
                <a:off x="2365990" y="2856025"/>
                <a:ext cx="451104" cy="435301"/>
                <a:chOff x="2365990" y="2856025"/>
                <a:chExt cx="451104" cy="435301"/>
              </a:xfrm>
            </p:grpSpPr>
            <p:sp>
              <p:nvSpPr>
                <p:cNvPr id="134" name="Oval 133">
                  <a:extLst>
                    <a:ext uri="{FF2B5EF4-FFF2-40B4-BE49-F238E27FC236}">
                      <a16:creationId xmlns:a16="http://schemas.microsoft.com/office/drawing/2014/main" id="{A7FAA2C8-9E08-D8C9-C290-17ADCA1DB007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35" name="TextBox 134">
                  <a:extLst>
                    <a:ext uri="{FF2B5EF4-FFF2-40B4-BE49-F238E27FC236}">
                      <a16:creationId xmlns:a16="http://schemas.microsoft.com/office/drawing/2014/main" id="{E708982C-1A65-06D0-1F55-28056EE6D079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75073"/>
                  <a:ext cx="3568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1</a:t>
                  </a:r>
                </a:p>
              </p:txBody>
            </p: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ACAF20B9-AA87-F0D9-EE95-6200EF1EDDA4}"/>
                  </a:ext>
                </a:extLst>
              </p:cNvPr>
              <p:cNvGrpSpPr/>
              <p:nvPr/>
            </p:nvGrpSpPr>
            <p:grpSpPr>
              <a:xfrm>
                <a:off x="4050374" y="4154273"/>
                <a:ext cx="451104" cy="435301"/>
                <a:chOff x="2365990" y="2856025"/>
                <a:chExt cx="451104" cy="435301"/>
              </a:xfrm>
            </p:grpSpPr>
            <p:sp>
              <p:nvSpPr>
                <p:cNvPr id="132" name="Oval 131">
                  <a:extLst>
                    <a:ext uri="{FF2B5EF4-FFF2-40B4-BE49-F238E27FC236}">
                      <a16:creationId xmlns:a16="http://schemas.microsoft.com/office/drawing/2014/main" id="{DE207013-B9CA-3412-04AD-3179B9253F35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id="{E7B1630A-D01D-66EF-060C-7ADF621EED0D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75073"/>
                  <a:ext cx="3568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2</a:t>
                  </a:r>
                </a:p>
              </p:txBody>
            </p: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72CC0251-E138-B9DC-54DA-AE36776E4B12}"/>
                  </a:ext>
                </a:extLst>
              </p:cNvPr>
              <p:cNvGrpSpPr/>
              <p:nvPr/>
            </p:nvGrpSpPr>
            <p:grpSpPr>
              <a:xfrm>
                <a:off x="4765655" y="3526635"/>
                <a:ext cx="451104" cy="478831"/>
                <a:chOff x="2365990" y="2856025"/>
                <a:chExt cx="451104" cy="435301"/>
              </a:xfrm>
            </p:grpSpPr>
            <p:sp>
              <p:nvSpPr>
                <p:cNvPr id="130" name="Oval 129">
                  <a:extLst>
                    <a:ext uri="{FF2B5EF4-FFF2-40B4-BE49-F238E27FC236}">
                      <a16:creationId xmlns:a16="http://schemas.microsoft.com/office/drawing/2014/main" id="{2595B5FE-C59B-7355-F5F4-22158B162303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31" name="TextBox 130">
                  <a:extLst>
                    <a:ext uri="{FF2B5EF4-FFF2-40B4-BE49-F238E27FC236}">
                      <a16:creationId xmlns:a16="http://schemas.microsoft.com/office/drawing/2014/main" id="{7108EC81-D7AD-9FD7-F136-0FB50B1245E8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91860"/>
                  <a:ext cx="356867" cy="3357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3</a:t>
                  </a:r>
                </a:p>
              </p:txBody>
            </p:sp>
          </p:grp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DFF1A895-F558-FFD5-D678-2883E0BF90C5}"/>
                  </a:ext>
                </a:extLst>
              </p:cNvPr>
              <p:cNvGrpSpPr/>
              <p:nvPr/>
            </p:nvGrpSpPr>
            <p:grpSpPr>
              <a:xfrm>
                <a:off x="4130586" y="2828071"/>
                <a:ext cx="451104" cy="435301"/>
                <a:chOff x="2365990" y="2856025"/>
                <a:chExt cx="451104" cy="435301"/>
              </a:xfrm>
            </p:grpSpPr>
            <p:sp>
              <p:nvSpPr>
                <p:cNvPr id="128" name="Oval 127">
                  <a:extLst>
                    <a:ext uri="{FF2B5EF4-FFF2-40B4-BE49-F238E27FC236}">
                      <a16:creationId xmlns:a16="http://schemas.microsoft.com/office/drawing/2014/main" id="{2E47CB92-BC57-3446-8EDB-4E526B673BB1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C912ED20-3046-985B-371D-FC6ED3EF2D5E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75073"/>
                  <a:ext cx="3568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4</a:t>
                  </a:r>
                </a:p>
              </p:txBody>
            </p:sp>
          </p:grp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1878096D-2DF1-BC51-CCEF-E52CAA7F29B6}"/>
                  </a:ext>
                </a:extLst>
              </p:cNvPr>
              <p:cNvGrpSpPr/>
              <p:nvPr/>
            </p:nvGrpSpPr>
            <p:grpSpPr>
              <a:xfrm>
                <a:off x="2247041" y="4173321"/>
                <a:ext cx="451104" cy="435301"/>
                <a:chOff x="2365990" y="2856025"/>
                <a:chExt cx="451104" cy="435301"/>
              </a:xfrm>
            </p:grpSpPr>
            <p:sp>
              <p:nvSpPr>
                <p:cNvPr id="126" name="Oval 125">
                  <a:extLst>
                    <a:ext uri="{FF2B5EF4-FFF2-40B4-BE49-F238E27FC236}">
                      <a16:creationId xmlns:a16="http://schemas.microsoft.com/office/drawing/2014/main" id="{2FD5A8A2-FA5B-1CD5-ED15-FE61344FC129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ECA27CE0-FD1A-6D8F-CA88-017B30BAFE5F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75073"/>
                  <a:ext cx="3568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5</a:t>
                  </a:r>
                </a:p>
              </p:txBody>
            </p:sp>
          </p:grpSp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90ADB618-36A9-6B84-7D1B-4A8312411D9C}"/>
                  </a:ext>
                </a:extLst>
              </p:cNvPr>
              <p:cNvGrpSpPr/>
              <p:nvPr/>
            </p:nvGrpSpPr>
            <p:grpSpPr>
              <a:xfrm>
                <a:off x="1601570" y="3392424"/>
                <a:ext cx="451104" cy="435301"/>
                <a:chOff x="2365990" y="2856025"/>
                <a:chExt cx="451104" cy="435301"/>
              </a:xfrm>
            </p:grpSpPr>
            <p:sp>
              <p:nvSpPr>
                <p:cNvPr id="124" name="Oval 123">
                  <a:extLst>
                    <a:ext uri="{FF2B5EF4-FFF2-40B4-BE49-F238E27FC236}">
                      <a16:creationId xmlns:a16="http://schemas.microsoft.com/office/drawing/2014/main" id="{748643C2-E112-CA18-609E-EF09CC491160}"/>
                    </a:ext>
                  </a:extLst>
                </p:cNvPr>
                <p:cNvSpPr/>
                <p:nvPr/>
              </p:nvSpPr>
              <p:spPr>
                <a:xfrm>
                  <a:off x="2365990" y="2856025"/>
                  <a:ext cx="451104" cy="435301"/>
                </a:xfrm>
                <a:prstGeom prst="ellipse">
                  <a:avLst/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25" name="TextBox 124">
                  <a:extLst>
                    <a:ext uri="{FF2B5EF4-FFF2-40B4-BE49-F238E27FC236}">
                      <a16:creationId xmlns:a16="http://schemas.microsoft.com/office/drawing/2014/main" id="{72EA388E-B3A0-B30A-DFF1-1A8C46102013}"/>
                    </a:ext>
                  </a:extLst>
                </p:cNvPr>
                <p:cNvSpPr txBox="1"/>
                <p:nvPr/>
              </p:nvSpPr>
              <p:spPr>
                <a:xfrm rot="10800000" flipH="1" flipV="1">
                  <a:off x="2440608" y="2875073"/>
                  <a:ext cx="3568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>
                      <a:solidFill>
                        <a:srgbClr val="06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6</a:t>
                  </a:r>
                </a:p>
              </p:txBody>
            </p:sp>
          </p:grp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039E14A-1D90-8712-674A-EEA602E7956E}"/>
                  </a:ext>
                </a:extLst>
              </p:cNvPr>
              <p:cNvSpPr txBox="1"/>
              <p:nvPr/>
            </p:nvSpPr>
            <p:spPr>
              <a:xfrm>
                <a:off x="1711468" y="2209756"/>
                <a:ext cx="1737428" cy="7941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1</a:t>
                </a:r>
              </a:p>
              <a:p>
                <a:pPr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  <a:p>
                <a:pPr>
                  <a:buClr>
                    <a:srgbClr val="1A2337"/>
                  </a:buClr>
                  <a:buSzPts val="1100"/>
                </a:pPr>
                <a:endParaRPr lang="en-US" sz="8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0EB44DC-17B2-BAFA-2D4F-3809C31C8C2F}"/>
                  </a:ext>
                </a:extLst>
              </p:cNvPr>
              <p:cNvSpPr txBox="1"/>
              <p:nvPr/>
            </p:nvSpPr>
            <p:spPr>
              <a:xfrm>
                <a:off x="4080802" y="4672418"/>
                <a:ext cx="1302858" cy="9264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4</a:t>
                </a:r>
              </a:p>
              <a:p>
                <a:pPr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  <a:p>
                <a:pPr>
                  <a:buClr>
                    <a:srgbClr val="1A2337"/>
                  </a:buClr>
                  <a:buSzPts val="1100"/>
                </a:pPr>
                <a:endParaRPr lang="en-US" sz="8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A849D66-B7D7-4F5D-CAB1-9F1C47032D27}"/>
                  </a:ext>
                </a:extLst>
              </p:cNvPr>
              <p:cNvSpPr txBox="1"/>
              <p:nvPr/>
            </p:nvSpPr>
            <p:spPr>
              <a:xfrm>
                <a:off x="5196398" y="3301784"/>
                <a:ext cx="1302858" cy="7941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3</a:t>
                </a:r>
              </a:p>
              <a:p>
                <a:pPr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0E864E3-A5CF-0DE2-487A-A967341881D5}"/>
                  </a:ext>
                </a:extLst>
              </p:cNvPr>
              <p:cNvSpPr txBox="1"/>
              <p:nvPr/>
            </p:nvSpPr>
            <p:spPr>
              <a:xfrm>
                <a:off x="4083967" y="2211185"/>
                <a:ext cx="2028313" cy="661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2</a:t>
                </a:r>
              </a:p>
              <a:p>
                <a:pPr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5A217CA9-D5F9-A2FA-C690-1437A809F16E}"/>
                  </a:ext>
                </a:extLst>
              </p:cNvPr>
              <p:cNvSpPr txBox="1"/>
              <p:nvPr/>
            </p:nvSpPr>
            <p:spPr>
              <a:xfrm>
                <a:off x="1625090" y="4672387"/>
                <a:ext cx="1861821" cy="661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5</a:t>
                </a:r>
              </a:p>
              <a:p>
                <a:pPr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DDEEB37A-02F8-FDA3-0C06-CF15C5384B12}"/>
                  </a:ext>
                </a:extLst>
              </p:cNvPr>
              <p:cNvSpPr txBox="1"/>
              <p:nvPr/>
            </p:nvSpPr>
            <p:spPr>
              <a:xfrm>
                <a:off x="319073" y="3329275"/>
                <a:ext cx="1262877" cy="7941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>
                  <a:buClr>
                    <a:srgbClr val="1A2337"/>
                  </a:buClr>
                  <a:buSzPts val="1100"/>
                </a:pPr>
                <a:r>
                  <a:rPr lang="en-US" sz="10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6</a:t>
                </a:r>
              </a:p>
              <a:p>
                <a:pPr algn="r" defTabSz="609630"/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8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tempo</a:t>
                </a:r>
              </a:p>
            </p:txBody>
          </p:sp>
        </p:grpSp>
      </p:grpSp>
      <p:sp>
        <p:nvSpPr>
          <p:cNvPr id="136" name="Rectangle 135">
            <a:extLst>
              <a:ext uri="{FF2B5EF4-FFF2-40B4-BE49-F238E27FC236}">
                <a16:creationId xmlns:a16="http://schemas.microsoft.com/office/drawing/2014/main" id="{39029767-1471-CF41-CE71-8A7E69045A67}"/>
              </a:ext>
            </a:extLst>
          </p:cNvPr>
          <p:cNvSpPr/>
          <p:nvPr/>
        </p:nvSpPr>
        <p:spPr>
          <a:xfrm>
            <a:off x="6114391" y="1647301"/>
            <a:ext cx="5630257" cy="3549655"/>
          </a:xfrm>
          <a:prstGeom prst="rect">
            <a:avLst/>
          </a:prstGeom>
          <a:solidFill>
            <a:srgbClr val="F7F3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7" name="TextBox 5">
            <a:extLst>
              <a:ext uri="{FF2B5EF4-FFF2-40B4-BE49-F238E27FC236}">
                <a16:creationId xmlns:a16="http://schemas.microsoft.com/office/drawing/2014/main" id="{33124993-6012-8C41-CF43-19AD5EDD64FE}"/>
              </a:ext>
            </a:extLst>
          </p:cNvPr>
          <p:cNvSpPr txBox="1"/>
          <p:nvPr/>
        </p:nvSpPr>
        <p:spPr>
          <a:xfrm>
            <a:off x="526520" y="220736"/>
            <a:ext cx="8619123" cy="561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50000"/>
              </a:lnSpc>
              <a:defRPr sz="24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sz="2800" dirty="0">
                <a:sym typeface="Calibri"/>
              </a:rPr>
              <a:t>Heading</a:t>
            </a:r>
          </a:p>
        </p:txBody>
      </p:sp>
      <p:sp>
        <p:nvSpPr>
          <p:cNvPr id="138" name="Shape 4">
            <a:extLst>
              <a:ext uri="{FF2B5EF4-FFF2-40B4-BE49-F238E27FC236}">
                <a16:creationId xmlns:a16="http://schemas.microsoft.com/office/drawing/2014/main" id="{628DCA1A-0036-964D-944E-F09369451752}"/>
              </a:ext>
            </a:extLst>
          </p:cNvPr>
          <p:cNvSpPr/>
          <p:nvPr/>
        </p:nvSpPr>
        <p:spPr>
          <a:xfrm>
            <a:off x="526520" y="1167980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1CDD934A-1CDC-C82F-1BCE-161AF3902EB8}"/>
              </a:ext>
            </a:extLst>
          </p:cNvPr>
          <p:cNvSpPr txBox="1"/>
          <p:nvPr/>
        </p:nvSpPr>
        <p:spPr>
          <a:xfrm>
            <a:off x="421524" y="769135"/>
            <a:ext cx="657758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600" dirty="0">
                <a:solidFill>
                  <a:srgbClr val="00B0F0"/>
                </a:solidFill>
                <a:latin typeface="Lato Bold Italics"/>
                <a:ea typeface="Lato Bold Italics"/>
                <a:cs typeface="Lato Bold Italics"/>
                <a:sym typeface="Lato Bold Italics"/>
              </a:rPr>
              <a:t>Subheading</a:t>
            </a:r>
          </a:p>
        </p:txBody>
      </p:sp>
      <p:sp>
        <p:nvSpPr>
          <p:cNvPr id="155" name="Shape 9">
            <a:extLst>
              <a:ext uri="{FF2B5EF4-FFF2-40B4-BE49-F238E27FC236}">
                <a16:creationId xmlns:a16="http://schemas.microsoft.com/office/drawing/2014/main" id="{FEEFFABD-509F-2DC4-ECFB-56378C7BF1F9}"/>
              </a:ext>
            </a:extLst>
          </p:cNvPr>
          <p:cNvSpPr/>
          <p:nvPr/>
        </p:nvSpPr>
        <p:spPr>
          <a:xfrm>
            <a:off x="465743" y="1631311"/>
            <a:ext cx="11278905" cy="305693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1000">
                <a:schemeClr val="accent1">
                  <a:lumMod val="45000"/>
                  <a:lumOff val="55000"/>
                </a:schemeClr>
              </a:gs>
              <a:gs pos="63000">
                <a:srgbClr val="672EBC"/>
              </a:gs>
              <a:gs pos="100000">
                <a:srgbClr val="330876"/>
              </a:gs>
            </a:gsLst>
            <a:lin ang="0" scaled="1"/>
            <a:tileRect/>
          </a:gradFill>
          <a:ln/>
        </p:spPr>
        <p:txBody>
          <a:bodyPr/>
          <a:lstStyle/>
          <a:p>
            <a:endParaRPr lang="en-GB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0A43D8ED-8A35-2C26-1BEE-A8D27E5E032C}"/>
              </a:ext>
            </a:extLst>
          </p:cNvPr>
          <p:cNvGrpSpPr/>
          <p:nvPr/>
        </p:nvGrpSpPr>
        <p:grpSpPr>
          <a:xfrm>
            <a:off x="4996883" y="1578149"/>
            <a:ext cx="6577584" cy="3657842"/>
            <a:chOff x="5056019" y="1700958"/>
            <a:chExt cx="6577584" cy="3657842"/>
          </a:xfrm>
        </p:grpSpPr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A6664F33-9992-0081-5257-A5504C531070}"/>
                </a:ext>
              </a:extLst>
            </p:cNvPr>
            <p:cNvSpPr txBox="1"/>
            <p:nvPr/>
          </p:nvSpPr>
          <p:spPr>
            <a:xfrm>
              <a:off x="7921097" y="4365442"/>
              <a:ext cx="354342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630"/>
              <a:r>
                <a:rPr lang="en-US" sz="1000" b="1" dirty="0">
                  <a:solidFill>
                    <a:srgbClr val="00C896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Feature 3</a:t>
              </a:r>
            </a:p>
            <a:p>
              <a:pPr defTabSz="609630"/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tempor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incididunt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ut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labore et dolore magna </a:t>
              </a:r>
              <a:r>
                <a:rPr lang="en-US" sz="9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aliqua</a:t>
              </a:r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. </a:t>
              </a:r>
            </a:p>
          </p:txBody>
        </p: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1C6B45FB-6383-5C08-BF56-C8A779580571}"/>
                </a:ext>
              </a:extLst>
            </p:cNvPr>
            <p:cNvGrpSpPr/>
            <p:nvPr/>
          </p:nvGrpSpPr>
          <p:grpSpPr>
            <a:xfrm>
              <a:off x="6756659" y="2347261"/>
              <a:ext cx="4684074" cy="2854826"/>
              <a:chOff x="6756659" y="2347261"/>
              <a:chExt cx="4684074" cy="2854826"/>
            </a:xfrm>
          </p:grpSpPr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EE21EA85-5889-CF46-D281-3141663C95AA}"/>
                  </a:ext>
                </a:extLst>
              </p:cNvPr>
              <p:cNvSpPr txBox="1"/>
              <p:nvPr/>
            </p:nvSpPr>
            <p:spPr>
              <a:xfrm>
                <a:off x="7917083" y="2486568"/>
                <a:ext cx="352365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609630"/>
                <a:r>
                  <a:rPr lang="en-US" sz="1000" b="1" dirty="0">
                    <a:solidFill>
                      <a:srgbClr val="00C89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1</a:t>
                </a:r>
              </a:p>
              <a:p>
                <a:pPr defTabSz="609630"/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tempor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incididunt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labore et dolore magna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aliqua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. </a:t>
                </a: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C01835E4-FD30-52B0-D56B-8C435FE4C268}"/>
                  </a:ext>
                </a:extLst>
              </p:cNvPr>
              <p:cNvSpPr txBox="1"/>
              <p:nvPr/>
            </p:nvSpPr>
            <p:spPr>
              <a:xfrm>
                <a:off x="7917083" y="3543229"/>
                <a:ext cx="352365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609630"/>
                <a:r>
                  <a:rPr lang="en-US" sz="1000" b="1" dirty="0">
                    <a:solidFill>
                      <a:srgbClr val="00C89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2</a:t>
                </a:r>
              </a:p>
              <a:p>
                <a:pPr defTabSz="609630"/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tempor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incididunt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labore et dolore magna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aliqua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. </a:t>
                </a:r>
              </a:p>
            </p:txBody>
          </p:sp>
          <p:grpSp>
            <p:nvGrpSpPr>
              <p:cNvPr id="164" name="Group 163">
                <a:extLst>
                  <a:ext uri="{FF2B5EF4-FFF2-40B4-BE49-F238E27FC236}">
                    <a16:creationId xmlns:a16="http://schemas.microsoft.com/office/drawing/2014/main" id="{A6756D4B-923E-77A5-541A-393229771B3F}"/>
                  </a:ext>
                </a:extLst>
              </p:cNvPr>
              <p:cNvGrpSpPr/>
              <p:nvPr/>
            </p:nvGrpSpPr>
            <p:grpSpPr>
              <a:xfrm>
                <a:off x="7565305" y="4637537"/>
                <a:ext cx="333387" cy="366711"/>
                <a:chOff x="515757" y="4639829"/>
                <a:chExt cx="333387" cy="366711"/>
              </a:xfrm>
            </p:grpSpPr>
            <p:sp>
              <p:nvSpPr>
                <p:cNvPr id="191" name="Trapezium 137">
                  <a:extLst>
                    <a:ext uri="{FF2B5EF4-FFF2-40B4-BE49-F238E27FC236}">
                      <a16:creationId xmlns:a16="http://schemas.microsoft.com/office/drawing/2014/main" id="{9C58E475-2CE7-5D6D-EA4F-B50AE37E8540}"/>
                    </a:ext>
                  </a:extLst>
                </p:cNvPr>
                <p:cNvSpPr/>
                <p:nvPr/>
              </p:nvSpPr>
              <p:spPr>
                <a:xfrm rot="5400000">
                  <a:off x="513388" y="4670785"/>
                  <a:ext cx="366711" cy="304800"/>
                </a:xfrm>
                <a:prstGeom prst="trapezoid">
                  <a:avLst>
                    <a:gd name="adj" fmla="val 44999"/>
                  </a:avLst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2" name="TextBox 191">
                  <a:extLst>
                    <a:ext uri="{FF2B5EF4-FFF2-40B4-BE49-F238E27FC236}">
                      <a16:creationId xmlns:a16="http://schemas.microsoft.com/office/drawing/2014/main" id="{411A20E1-A42A-8DF8-6194-EB78E220C102}"/>
                    </a:ext>
                  </a:extLst>
                </p:cNvPr>
                <p:cNvSpPr txBox="1"/>
                <p:nvPr/>
              </p:nvSpPr>
              <p:spPr>
                <a:xfrm>
                  <a:off x="515757" y="4645152"/>
                  <a:ext cx="319318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1</a:t>
                  </a:r>
                </a:p>
              </p:txBody>
            </p:sp>
          </p:grpSp>
          <p:grpSp>
            <p:nvGrpSpPr>
              <p:cNvPr id="165" name="Group 164">
                <a:extLst>
                  <a:ext uri="{FF2B5EF4-FFF2-40B4-BE49-F238E27FC236}">
                    <a16:creationId xmlns:a16="http://schemas.microsoft.com/office/drawing/2014/main" id="{EBACD6B1-DA26-A911-9DA4-4F9341998743}"/>
                  </a:ext>
                </a:extLst>
              </p:cNvPr>
              <p:cNvGrpSpPr/>
              <p:nvPr/>
            </p:nvGrpSpPr>
            <p:grpSpPr>
              <a:xfrm>
                <a:off x="7534887" y="3646699"/>
                <a:ext cx="333387" cy="366711"/>
                <a:chOff x="515757" y="4639829"/>
                <a:chExt cx="333387" cy="366711"/>
              </a:xfrm>
            </p:grpSpPr>
            <p:sp>
              <p:nvSpPr>
                <p:cNvPr id="189" name="Trapezium 140">
                  <a:extLst>
                    <a:ext uri="{FF2B5EF4-FFF2-40B4-BE49-F238E27FC236}">
                      <a16:creationId xmlns:a16="http://schemas.microsoft.com/office/drawing/2014/main" id="{5551F677-9754-DB47-7C0F-11211832812F}"/>
                    </a:ext>
                  </a:extLst>
                </p:cNvPr>
                <p:cNvSpPr/>
                <p:nvPr/>
              </p:nvSpPr>
              <p:spPr>
                <a:xfrm rot="5400000">
                  <a:off x="513388" y="4670785"/>
                  <a:ext cx="366711" cy="304800"/>
                </a:xfrm>
                <a:prstGeom prst="trapezoid">
                  <a:avLst>
                    <a:gd name="adj" fmla="val 44999"/>
                  </a:avLst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0" name="TextBox 189">
                  <a:extLst>
                    <a:ext uri="{FF2B5EF4-FFF2-40B4-BE49-F238E27FC236}">
                      <a16:creationId xmlns:a16="http://schemas.microsoft.com/office/drawing/2014/main" id="{62C0DCC0-E6AE-AF8E-C0AA-259ED4933BE5}"/>
                    </a:ext>
                  </a:extLst>
                </p:cNvPr>
                <p:cNvSpPr txBox="1"/>
                <p:nvPr/>
              </p:nvSpPr>
              <p:spPr>
                <a:xfrm>
                  <a:off x="515757" y="4645152"/>
                  <a:ext cx="319318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2</a:t>
                  </a:r>
                </a:p>
              </p:txBody>
            </p:sp>
          </p:grpSp>
          <p:grpSp>
            <p:nvGrpSpPr>
              <p:cNvPr id="166" name="Group 165">
                <a:extLst>
                  <a:ext uri="{FF2B5EF4-FFF2-40B4-BE49-F238E27FC236}">
                    <a16:creationId xmlns:a16="http://schemas.microsoft.com/office/drawing/2014/main" id="{A63181DF-4A81-E3C4-0B7C-D318146EE0C8}"/>
                  </a:ext>
                </a:extLst>
              </p:cNvPr>
              <p:cNvGrpSpPr/>
              <p:nvPr/>
            </p:nvGrpSpPr>
            <p:grpSpPr>
              <a:xfrm>
                <a:off x="7526635" y="2587734"/>
                <a:ext cx="333387" cy="366711"/>
                <a:chOff x="515757" y="4639829"/>
                <a:chExt cx="333387" cy="366711"/>
              </a:xfrm>
            </p:grpSpPr>
            <p:sp>
              <p:nvSpPr>
                <p:cNvPr id="187" name="Trapezium 143">
                  <a:extLst>
                    <a:ext uri="{FF2B5EF4-FFF2-40B4-BE49-F238E27FC236}">
                      <a16:creationId xmlns:a16="http://schemas.microsoft.com/office/drawing/2014/main" id="{EFA5959F-7CB7-831C-346D-67541399B79E}"/>
                    </a:ext>
                  </a:extLst>
                </p:cNvPr>
                <p:cNvSpPr/>
                <p:nvPr/>
              </p:nvSpPr>
              <p:spPr>
                <a:xfrm rot="5400000">
                  <a:off x="513388" y="4670785"/>
                  <a:ext cx="366711" cy="304800"/>
                </a:xfrm>
                <a:prstGeom prst="trapezoid">
                  <a:avLst>
                    <a:gd name="adj" fmla="val 44999"/>
                  </a:avLst>
                </a:prstGeom>
                <a:solidFill>
                  <a:srgbClr val="3B1A7A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88" name="TextBox 187">
                  <a:extLst>
                    <a:ext uri="{FF2B5EF4-FFF2-40B4-BE49-F238E27FC236}">
                      <a16:creationId xmlns:a16="http://schemas.microsoft.com/office/drawing/2014/main" id="{793F1C35-9FAB-B651-A763-E9F17F9C0623}"/>
                    </a:ext>
                  </a:extLst>
                </p:cNvPr>
                <p:cNvSpPr txBox="1"/>
                <p:nvPr/>
              </p:nvSpPr>
              <p:spPr>
                <a:xfrm>
                  <a:off x="515757" y="4645152"/>
                  <a:ext cx="319318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3</a:t>
                  </a:r>
                </a:p>
              </p:txBody>
            </p:sp>
          </p:grpSp>
          <p:grpSp>
            <p:nvGrpSpPr>
              <p:cNvPr id="167" name="Group 166">
                <a:extLst>
                  <a:ext uri="{FF2B5EF4-FFF2-40B4-BE49-F238E27FC236}">
                    <a16:creationId xmlns:a16="http://schemas.microsoft.com/office/drawing/2014/main" id="{F2F0AB48-A2D8-1514-6A64-E90D286CD29F}"/>
                  </a:ext>
                </a:extLst>
              </p:cNvPr>
              <p:cNvGrpSpPr/>
              <p:nvPr/>
            </p:nvGrpSpPr>
            <p:grpSpPr>
              <a:xfrm>
                <a:off x="6791478" y="4401868"/>
                <a:ext cx="858822" cy="800219"/>
                <a:chOff x="6527453" y="5319875"/>
                <a:chExt cx="931162" cy="927007"/>
              </a:xfrm>
            </p:grpSpPr>
            <p:sp>
              <p:nvSpPr>
                <p:cNvPr id="182" name="Oval 181">
                  <a:extLst>
                    <a:ext uri="{FF2B5EF4-FFF2-40B4-BE49-F238E27FC236}">
                      <a16:creationId xmlns:a16="http://schemas.microsoft.com/office/drawing/2014/main" id="{792D47B4-3AC2-0008-7827-DBDC2D7B35B3}"/>
                    </a:ext>
                  </a:extLst>
                </p:cNvPr>
                <p:cNvSpPr/>
                <p:nvPr/>
              </p:nvSpPr>
              <p:spPr>
                <a:xfrm>
                  <a:off x="6544215" y="5325115"/>
                  <a:ext cx="914400" cy="914400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3" name="Shape 49">
                  <a:extLst>
                    <a:ext uri="{FF2B5EF4-FFF2-40B4-BE49-F238E27FC236}">
                      <a16:creationId xmlns:a16="http://schemas.microsoft.com/office/drawing/2014/main" id="{1B802A26-6C21-071A-730C-BDF7ED46D275}"/>
                    </a:ext>
                  </a:extLst>
                </p:cNvPr>
                <p:cNvSpPr/>
                <p:nvPr/>
              </p:nvSpPr>
              <p:spPr>
                <a:xfrm>
                  <a:off x="6778974" y="5576330"/>
                  <a:ext cx="424179" cy="397952"/>
                </a:xfrm>
                <a:prstGeom prst="ellipse">
                  <a:avLst/>
                </a:prstGeom>
                <a:solidFill>
                  <a:srgbClr val="2B105F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84" name="Oval 183">
                  <a:extLst>
                    <a:ext uri="{FF2B5EF4-FFF2-40B4-BE49-F238E27FC236}">
                      <a16:creationId xmlns:a16="http://schemas.microsoft.com/office/drawing/2014/main" id="{A70823F7-221A-3311-7F81-9C2ABE8C5870}"/>
                    </a:ext>
                  </a:extLst>
                </p:cNvPr>
                <p:cNvSpPr/>
                <p:nvPr/>
              </p:nvSpPr>
              <p:spPr>
                <a:xfrm>
                  <a:off x="6721824" y="6121066"/>
                  <a:ext cx="114300" cy="125816"/>
                </a:xfrm>
                <a:prstGeom prst="ellipse">
                  <a:avLst/>
                </a:prstGeom>
                <a:solidFill>
                  <a:srgbClr val="7C3AED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185" name="Image 2" descr="preencoded.png">
                  <a:extLst>
                    <a:ext uri="{FF2B5EF4-FFF2-40B4-BE49-F238E27FC236}">
                      <a16:creationId xmlns:a16="http://schemas.microsoft.com/office/drawing/2014/main" id="{AB7B2B02-FC9D-DA8D-84C6-3AD7C05E63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88250" y="5667090"/>
                  <a:ext cx="192809" cy="196359"/>
                </a:xfrm>
                <a:prstGeom prst="rect">
                  <a:avLst/>
                </a:prstGeom>
              </p:spPr>
            </p:pic>
            <p:sp>
              <p:nvSpPr>
                <p:cNvPr id="186" name="Arc 185">
                  <a:extLst>
                    <a:ext uri="{FF2B5EF4-FFF2-40B4-BE49-F238E27FC236}">
                      <a16:creationId xmlns:a16="http://schemas.microsoft.com/office/drawing/2014/main" id="{CABF053C-62BC-78FE-F581-EDBC3DF84F72}"/>
                    </a:ext>
                  </a:extLst>
                </p:cNvPr>
                <p:cNvSpPr/>
                <p:nvPr/>
              </p:nvSpPr>
              <p:spPr>
                <a:xfrm rot="12820742">
                  <a:off x="6527453" y="5319875"/>
                  <a:ext cx="914400" cy="914400"/>
                </a:xfrm>
                <a:prstGeom prst="arc">
                  <a:avLst>
                    <a:gd name="adj1" fmla="val 16200000"/>
                    <a:gd name="adj2" fmla="val 4687326"/>
                  </a:avLst>
                </a:prstGeom>
                <a:ln w="12700">
                  <a:solidFill>
                    <a:srgbClr val="7C3AED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68" name="Group 167">
                <a:extLst>
                  <a:ext uri="{FF2B5EF4-FFF2-40B4-BE49-F238E27FC236}">
                    <a16:creationId xmlns:a16="http://schemas.microsoft.com/office/drawing/2014/main" id="{5CE797FF-2E64-F405-9904-90AD7828E75D}"/>
                  </a:ext>
                </a:extLst>
              </p:cNvPr>
              <p:cNvGrpSpPr/>
              <p:nvPr/>
            </p:nvGrpSpPr>
            <p:grpSpPr>
              <a:xfrm>
                <a:off x="6756659" y="2347261"/>
                <a:ext cx="820225" cy="837286"/>
                <a:chOff x="5356891" y="4337009"/>
                <a:chExt cx="922936" cy="933135"/>
              </a:xfrm>
            </p:grpSpPr>
            <p:grpSp>
              <p:nvGrpSpPr>
                <p:cNvPr id="176" name="Group 175">
                  <a:extLst>
                    <a:ext uri="{FF2B5EF4-FFF2-40B4-BE49-F238E27FC236}">
                      <a16:creationId xmlns:a16="http://schemas.microsoft.com/office/drawing/2014/main" id="{02E296FC-1D25-689F-18A6-E0DCE1C7888C}"/>
                    </a:ext>
                  </a:extLst>
                </p:cNvPr>
                <p:cNvGrpSpPr/>
                <p:nvPr/>
              </p:nvGrpSpPr>
              <p:grpSpPr>
                <a:xfrm>
                  <a:off x="5356891" y="4337009"/>
                  <a:ext cx="914400" cy="921767"/>
                  <a:chOff x="4480162" y="4289674"/>
                  <a:chExt cx="914400" cy="921767"/>
                </a:xfrm>
              </p:grpSpPr>
              <p:sp>
                <p:nvSpPr>
                  <p:cNvPr id="178" name="Oval 177">
                    <a:extLst>
                      <a:ext uri="{FF2B5EF4-FFF2-40B4-BE49-F238E27FC236}">
                        <a16:creationId xmlns:a16="http://schemas.microsoft.com/office/drawing/2014/main" id="{D41EC6B5-DF53-A4AF-B46D-88C31B61CA5D}"/>
                      </a:ext>
                    </a:extLst>
                  </p:cNvPr>
                  <p:cNvSpPr/>
                  <p:nvPr/>
                </p:nvSpPr>
                <p:spPr>
                  <a:xfrm>
                    <a:off x="4480162" y="4289674"/>
                    <a:ext cx="914400" cy="914400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79" name="Shape 49">
                    <a:extLst>
                      <a:ext uri="{FF2B5EF4-FFF2-40B4-BE49-F238E27FC236}">
                        <a16:creationId xmlns:a16="http://schemas.microsoft.com/office/drawing/2014/main" id="{17CA0EB1-9447-F54C-C221-099671773462}"/>
                      </a:ext>
                    </a:extLst>
                  </p:cNvPr>
                  <p:cNvSpPr/>
                  <p:nvPr/>
                </p:nvSpPr>
                <p:spPr>
                  <a:xfrm>
                    <a:off x="4714921" y="4540889"/>
                    <a:ext cx="424179" cy="397952"/>
                  </a:xfrm>
                  <a:prstGeom prst="ellipse">
                    <a:avLst/>
                  </a:prstGeom>
                  <a:solidFill>
                    <a:srgbClr val="2B105F"/>
                  </a:solidFill>
                  <a:ln/>
                </p:spPr>
                <p:txBody>
                  <a:bodyPr/>
                  <a:lstStyle/>
                  <a:p>
                    <a:pPr defTabSz="609630"/>
                    <a:endParaRPr lang="en-GB" sz="1100">
                      <a:solidFill>
                        <a:prstClr val="black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endParaRPr>
                  </a:p>
                </p:txBody>
              </p:sp>
              <p:sp>
                <p:nvSpPr>
                  <p:cNvPr id="180" name="Oval 179">
                    <a:extLst>
                      <a:ext uri="{FF2B5EF4-FFF2-40B4-BE49-F238E27FC236}">
                        <a16:creationId xmlns:a16="http://schemas.microsoft.com/office/drawing/2014/main" id="{09D99069-FE2E-31A9-4505-A6CF266DDB7F}"/>
                      </a:ext>
                    </a:extLst>
                  </p:cNvPr>
                  <p:cNvSpPr/>
                  <p:nvPr/>
                </p:nvSpPr>
                <p:spPr>
                  <a:xfrm>
                    <a:off x="4657771" y="5085625"/>
                    <a:ext cx="114300" cy="125816"/>
                  </a:xfrm>
                  <a:prstGeom prst="ellipse">
                    <a:avLst/>
                  </a:prstGeom>
                  <a:solidFill>
                    <a:srgbClr val="7C3AE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pic>
                <p:nvPicPr>
                  <p:cNvPr id="181" name="Image 0" descr="preencoded.png">
                    <a:extLst>
                      <a:ext uri="{FF2B5EF4-FFF2-40B4-BE49-F238E27FC236}">
                        <a16:creationId xmlns:a16="http://schemas.microsoft.com/office/drawing/2014/main" id="{8DF3AE0D-48F6-1FF9-32C5-413508ADA29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4826741" y="4625154"/>
                    <a:ext cx="185134" cy="187983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77" name="Arc 176">
                  <a:extLst>
                    <a:ext uri="{FF2B5EF4-FFF2-40B4-BE49-F238E27FC236}">
                      <a16:creationId xmlns:a16="http://schemas.microsoft.com/office/drawing/2014/main" id="{C8F01165-F05B-6ABB-8A0E-03D7C138312C}"/>
                    </a:ext>
                  </a:extLst>
                </p:cNvPr>
                <p:cNvSpPr/>
                <p:nvPr/>
              </p:nvSpPr>
              <p:spPr>
                <a:xfrm rot="7423648">
                  <a:off x="5365427" y="4355744"/>
                  <a:ext cx="914400" cy="914400"/>
                </a:xfrm>
                <a:prstGeom prst="arc">
                  <a:avLst>
                    <a:gd name="adj1" fmla="val 12179452"/>
                    <a:gd name="adj2" fmla="val 0"/>
                  </a:avLst>
                </a:prstGeom>
                <a:ln w="12700">
                  <a:solidFill>
                    <a:srgbClr val="7C3AED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69" name="Group 168">
                <a:extLst>
                  <a:ext uri="{FF2B5EF4-FFF2-40B4-BE49-F238E27FC236}">
                    <a16:creationId xmlns:a16="http://schemas.microsoft.com/office/drawing/2014/main" id="{1EDC0AB7-2776-932D-08F8-8F4B5BFDA194}"/>
                  </a:ext>
                </a:extLst>
              </p:cNvPr>
              <p:cNvGrpSpPr/>
              <p:nvPr/>
            </p:nvGrpSpPr>
            <p:grpSpPr>
              <a:xfrm>
                <a:off x="6756659" y="3345333"/>
                <a:ext cx="863794" cy="879737"/>
                <a:chOff x="2149769" y="5335583"/>
                <a:chExt cx="952807" cy="917993"/>
              </a:xfrm>
            </p:grpSpPr>
            <p:sp>
              <p:nvSpPr>
                <p:cNvPr id="170" name="Oval 169">
                  <a:extLst>
                    <a:ext uri="{FF2B5EF4-FFF2-40B4-BE49-F238E27FC236}">
                      <a16:creationId xmlns:a16="http://schemas.microsoft.com/office/drawing/2014/main" id="{41A6EB7A-B563-C224-E1A8-ACCEB749352E}"/>
                    </a:ext>
                  </a:extLst>
                </p:cNvPr>
                <p:cNvSpPr/>
                <p:nvPr/>
              </p:nvSpPr>
              <p:spPr>
                <a:xfrm>
                  <a:off x="2188176" y="5335583"/>
                  <a:ext cx="914400" cy="914400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71" name="Group 170">
                  <a:extLst>
                    <a:ext uri="{FF2B5EF4-FFF2-40B4-BE49-F238E27FC236}">
                      <a16:creationId xmlns:a16="http://schemas.microsoft.com/office/drawing/2014/main" id="{95831457-2D83-8603-11F9-1540C309C5D3}"/>
                    </a:ext>
                  </a:extLst>
                </p:cNvPr>
                <p:cNvGrpSpPr/>
                <p:nvPr/>
              </p:nvGrpSpPr>
              <p:grpSpPr>
                <a:xfrm>
                  <a:off x="2422935" y="5586798"/>
                  <a:ext cx="424179" cy="397952"/>
                  <a:chOff x="6446520" y="4709160"/>
                  <a:chExt cx="1005840" cy="868680"/>
                </a:xfrm>
              </p:grpSpPr>
              <p:sp>
                <p:nvSpPr>
                  <p:cNvPr id="174" name="Shape 49">
                    <a:extLst>
                      <a:ext uri="{FF2B5EF4-FFF2-40B4-BE49-F238E27FC236}">
                        <a16:creationId xmlns:a16="http://schemas.microsoft.com/office/drawing/2014/main" id="{07EBB399-F940-9BFE-0659-CC129AEDB1DF}"/>
                      </a:ext>
                    </a:extLst>
                  </p:cNvPr>
                  <p:cNvSpPr/>
                  <p:nvPr/>
                </p:nvSpPr>
                <p:spPr>
                  <a:xfrm>
                    <a:off x="6446520" y="4709160"/>
                    <a:ext cx="1005840" cy="868680"/>
                  </a:xfrm>
                  <a:prstGeom prst="ellipse">
                    <a:avLst/>
                  </a:prstGeom>
                  <a:solidFill>
                    <a:srgbClr val="2B105F"/>
                  </a:solidFill>
                  <a:ln/>
                </p:spPr>
                <p:txBody>
                  <a:bodyPr/>
                  <a:lstStyle/>
                  <a:p>
                    <a:pPr defTabSz="609630"/>
                    <a:endParaRPr lang="en-GB" sz="1100">
                      <a:solidFill>
                        <a:prstClr val="black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endParaRPr>
                  </a:p>
                </p:txBody>
              </p:sp>
              <p:pic>
                <p:nvPicPr>
                  <p:cNvPr id="175" name="Image 3" descr="preencoded.png">
                    <a:extLst>
                      <a:ext uri="{FF2B5EF4-FFF2-40B4-BE49-F238E27FC236}">
                        <a16:creationId xmlns:a16="http://schemas.microsoft.com/office/drawing/2014/main" id="{C05D3FD8-A141-ABDD-9D4D-E3DCFE597FD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6720840" y="4892040"/>
                    <a:ext cx="457200" cy="502920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72" name="Arc 171">
                  <a:extLst>
                    <a:ext uri="{FF2B5EF4-FFF2-40B4-BE49-F238E27FC236}">
                      <a16:creationId xmlns:a16="http://schemas.microsoft.com/office/drawing/2014/main" id="{B4F3823C-B89F-6EE8-7DF4-8BAC7A453DE5}"/>
                    </a:ext>
                  </a:extLst>
                </p:cNvPr>
                <p:cNvSpPr/>
                <p:nvPr/>
              </p:nvSpPr>
              <p:spPr>
                <a:xfrm rot="8956804">
                  <a:off x="2187579" y="5339176"/>
                  <a:ext cx="914400" cy="914400"/>
                </a:xfrm>
                <a:prstGeom prst="arc">
                  <a:avLst>
                    <a:gd name="adj1" fmla="val 16200000"/>
                    <a:gd name="adj2" fmla="val 2741172"/>
                  </a:avLst>
                </a:prstGeom>
                <a:ln w="12700">
                  <a:solidFill>
                    <a:srgbClr val="7C3AED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3" name="Oval 172">
                  <a:extLst>
                    <a:ext uri="{FF2B5EF4-FFF2-40B4-BE49-F238E27FC236}">
                      <a16:creationId xmlns:a16="http://schemas.microsoft.com/office/drawing/2014/main" id="{BE9E7B0B-A453-CECB-B19F-F07C7F085198}"/>
                    </a:ext>
                  </a:extLst>
                </p:cNvPr>
                <p:cNvSpPr/>
                <p:nvPr/>
              </p:nvSpPr>
              <p:spPr>
                <a:xfrm>
                  <a:off x="2149769" y="5620691"/>
                  <a:ext cx="114300" cy="125816"/>
                </a:xfrm>
                <a:prstGeom prst="ellipse">
                  <a:avLst/>
                </a:prstGeom>
                <a:solidFill>
                  <a:srgbClr val="7C3AED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663CD70C-CB18-459B-6DD8-82EAC6B833D2}"/>
                </a:ext>
              </a:extLst>
            </p:cNvPr>
            <p:cNvSpPr txBox="1"/>
            <p:nvPr/>
          </p:nvSpPr>
          <p:spPr>
            <a:xfrm>
              <a:off x="5056019" y="1700958"/>
              <a:ext cx="657758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 Bold"/>
                </a:rPr>
                <a:t>Section Subheading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60" name="TextBox 67">
              <a:extLst>
                <a:ext uri="{FF2B5EF4-FFF2-40B4-BE49-F238E27FC236}">
                  <a16:creationId xmlns:a16="http://schemas.microsoft.com/office/drawing/2014/main" id="{79C39DCF-C76C-AD9F-6666-4157B8138C38}"/>
                </a:ext>
              </a:extLst>
            </p:cNvPr>
            <p:cNvSpPr txBox="1"/>
            <p:nvPr/>
          </p:nvSpPr>
          <p:spPr>
            <a:xfrm rot="16200000">
              <a:off x="4663479" y="3443208"/>
              <a:ext cx="3315083" cy="507831"/>
            </a:xfrm>
            <a:prstGeom prst="rect">
              <a:avLst/>
            </a:prstGeom>
            <a:solidFill>
              <a:srgbClr val="330876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endPara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  <a:p>
              <a:pPr algn="ctr">
                <a:spcAft>
                  <a:spcPts val="1200"/>
                </a:spcAft>
              </a:pPr>
              <a:endPara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399CD8A-6016-3807-22B3-105F18EC4C19}"/>
                </a:ext>
              </a:extLst>
            </p:cNvPr>
            <p:cNvSpPr txBox="1"/>
            <p:nvPr/>
          </p:nvSpPr>
          <p:spPr>
            <a:xfrm rot="16200000">
              <a:off x="4692691" y="3553658"/>
              <a:ext cx="330250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 Bold"/>
                </a:rPr>
                <a:t>Section Heading</a:t>
              </a:r>
              <a:endParaRPr lang="en-US" sz="1400" dirty="0"/>
            </a:p>
          </p:txBody>
        </p: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91140CCD-9674-01D2-E2A5-94D9CB721444}"/>
              </a:ext>
            </a:extLst>
          </p:cNvPr>
          <p:cNvGrpSpPr/>
          <p:nvPr/>
        </p:nvGrpSpPr>
        <p:grpSpPr>
          <a:xfrm>
            <a:off x="1323409" y="5668190"/>
            <a:ext cx="3221355" cy="862841"/>
            <a:chOff x="877824" y="5559188"/>
            <a:chExt cx="3423419" cy="1180755"/>
          </a:xfrm>
          <a:gradFill>
            <a:gsLst>
              <a:gs pos="36000">
                <a:srgbClr val="3B1A7A"/>
              </a:gs>
              <a:gs pos="85000">
                <a:srgbClr val="0070C0"/>
              </a:gs>
              <a:gs pos="100000">
                <a:srgbClr val="00B0F0"/>
              </a:gs>
            </a:gsLst>
            <a:lin ang="18900000" scaled="1"/>
          </a:gradFill>
        </p:grpSpPr>
        <p:sp>
          <p:nvSpPr>
            <p:cNvPr id="194" name="Google Shape;188;p8">
              <a:extLst>
                <a:ext uri="{FF2B5EF4-FFF2-40B4-BE49-F238E27FC236}">
                  <a16:creationId xmlns:a16="http://schemas.microsoft.com/office/drawing/2014/main" id="{EA5A83A2-C379-015C-4846-2D45CA4BBEE0}"/>
                </a:ext>
              </a:extLst>
            </p:cNvPr>
            <p:cNvSpPr/>
            <p:nvPr/>
          </p:nvSpPr>
          <p:spPr>
            <a:xfrm>
              <a:off x="877824" y="5559188"/>
              <a:ext cx="3423419" cy="1180755"/>
            </a:xfrm>
            <a:prstGeom prst="roundRect">
              <a:avLst>
                <a:gd name="adj" fmla="val 5309"/>
              </a:avLst>
            </a:prstGeom>
            <a:solidFill>
              <a:schemeClr val="bg1">
                <a:lumMod val="95000"/>
              </a:schemeClr>
            </a:solidFill>
            <a:ln w="1270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95" name="Google Shape;189;p8">
              <a:extLst>
                <a:ext uri="{FF2B5EF4-FFF2-40B4-BE49-F238E27FC236}">
                  <a16:creationId xmlns:a16="http://schemas.microsoft.com/office/drawing/2014/main" id="{16D0B859-C594-2CCA-510E-1699F72F4150}"/>
                </a:ext>
              </a:extLst>
            </p:cNvPr>
            <p:cNvSpPr/>
            <p:nvPr/>
          </p:nvSpPr>
          <p:spPr>
            <a:xfrm>
              <a:off x="1269316" y="5616437"/>
              <a:ext cx="2847191" cy="1717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850"/>
              </a:pPr>
              <a:r>
                <a:rPr lang="en-US" sz="8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LOREM IPSUM</a:t>
              </a:r>
              <a:endParaRPr lang="en-US" sz="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196" name="Google Shape;190;p8">
              <a:extLst>
                <a:ext uri="{FF2B5EF4-FFF2-40B4-BE49-F238E27FC236}">
                  <a16:creationId xmlns:a16="http://schemas.microsoft.com/office/drawing/2014/main" id="{36875B16-F42A-9708-7927-E1EED85C246D}"/>
                </a:ext>
              </a:extLst>
            </p:cNvPr>
            <p:cNvSpPr/>
            <p:nvPr/>
          </p:nvSpPr>
          <p:spPr>
            <a:xfrm>
              <a:off x="1269316" y="5802495"/>
              <a:ext cx="2847191" cy="2146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1400"/>
              </a:pPr>
              <a:r>
                <a:rPr lang="en-US" sz="105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Point 1</a:t>
              </a:r>
              <a:endParaRPr sz="105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197" name="Google Shape;191;p8">
              <a:extLst>
                <a:ext uri="{FF2B5EF4-FFF2-40B4-BE49-F238E27FC236}">
                  <a16:creationId xmlns:a16="http://schemas.microsoft.com/office/drawing/2014/main" id="{69F73234-2F7B-0E51-DD31-905335422B19}"/>
                </a:ext>
              </a:extLst>
            </p:cNvPr>
            <p:cNvSpPr/>
            <p:nvPr/>
          </p:nvSpPr>
          <p:spPr>
            <a:xfrm>
              <a:off x="1269316" y="6045802"/>
              <a:ext cx="2847191" cy="6440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defTabSz="609630"/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</p:grpSp>
      <p:grpSp>
        <p:nvGrpSpPr>
          <p:cNvPr id="198" name="Group 197">
            <a:extLst>
              <a:ext uri="{FF2B5EF4-FFF2-40B4-BE49-F238E27FC236}">
                <a16:creationId xmlns:a16="http://schemas.microsoft.com/office/drawing/2014/main" id="{4A46706E-3C4B-5138-8250-84E111C19CF4}"/>
              </a:ext>
            </a:extLst>
          </p:cNvPr>
          <p:cNvGrpSpPr/>
          <p:nvPr/>
        </p:nvGrpSpPr>
        <p:grpSpPr>
          <a:xfrm>
            <a:off x="4930394" y="5672613"/>
            <a:ext cx="3221355" cy="858418"/>
            <a:chOff x="4711062" y="5559188"/>
            <a:chExt cx="3423419" cy="1180755"/>
          </a:xfrm>
        </p:grpSpPr>
        <p:sp>
          <p:nvSpPr>
            <p:cNvPr id="199" name="Google Shape;192;p8">
              <a:extLst>
                <a:ext uri="{FF2B5EF4-FFF2-40B4-BE49-F238E27FC236}">
                  <a16:creationId xmlns:a16="http://schemas.microsoft.com/office/drawing/2014/main" id="{BBF65BA0-93D5-89CC-5037-CE748EFAF820}"/>
                </a:ext>
              </a:extLst>
            </p:cNvPr>
            <p:cNvSpPr/>
            <p:nvPr/>
          </p:nvSpPr>
          <p:spPr>
            <a:xfrm>
              <a:off x="4711062" y="5559188"/>
              <a:ext cx="3423419" cy="1180755"/>
            </a:xfrm>
            <a:prstGeom prst="roundRect">
              <a:avLst>
                <a:gd name="adj" fmla="val 5309"/>
              </a:avLst>
            </a:prstGeom>
            <a:solidFill>
              <a:srgbClr val="F7F3FC"/>
            </a:solidFill>
            <a:ln w="1270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1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0" name="Google Shape;193;p8">
              <a:extLst>
                <a:ext uri="{FF2B5EF4-FFF2-40B4-BE49-F238E27FC236}">
                  <a16:creationId xmlns:a16="http://schemas.microsoft.com/office/drawing/2014/main" id="{41BBABB7-7D2F-B801-E78E-43E54F8979A9}"/>
                </a:ext>
              </a:extLst>
            </p:cNvPr>
            <p:cNvSpPr/>
            <p:nvPr/>
          </p:nvSpPr>
          <p:spPr>
            <a:xfrm>
              <a:off x="5079576" y="5616437"/>
              <a:ext cx="2894554" cy="1717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850"/>
              </a:pPr>
              <a:r>
                <a:rPr lang="en-US" sz="8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LOREM IPSUM</a:t>
              </a:r>
              <a:endParaRPr sz="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201" name="Google Shape;194;p8">
              <a:extLst>
                <a:ext uri="{FF2B5EF4-FFF2-40B4-BE49-F238E27FC236}">
                  <a16:creationId xmlns:a16="http://schemas.microsoft.com/office/drawing/2014/main" id="{B36E4BA0-17CC-E4CC-3800-90ADC8644B4A}"/>
                </a:ext>
              </a:extLst>
            </p:cNvPr>
            <p:cNvSpPr/>
            <p:nvPr/>
          </p:nvSpPr>
          <p:spPr>
            <a:xfrm>
              <a:off x="5079576" y="5802495"/>
              <a:ext cx="2894554" cy="2146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1400"/>
              </a:pPr>
              <a:r>
                <a:rPr lang="en-US" sz="105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Point 2</a:t>
              </a:r>
              <a:endParaRPr sz="105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202" name="Google Shape;195;p8">
              <a:extLst>
                <a:ext uri="{FF2B5EF4-FFF2-40B4-BE49-F238E27FC236}">
                  <a16:creationId xmlns:a16="http://schemas.microsoft.com/office/drawing/2014/main" id="{9C443C79-D4BF-ADA5-15F9-83F2716ED4A6}"/>
                </a:ext>
              </a:extLst>
            </p:cNvPr>
            <p:cNvSpPr/>
            <p:nvPr/>
          </p:nvSpPr>
          <p:spPr>
            <a:xfrm>
              <a:off x="5079576" y="6045802"/>
              <a:ext cx="2894554" cy="6440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defTabSz="609630"/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CD9AF07D-7FC1-2495-14DB-2583FC76791D}"/>
              </a:ext>
            </a:extLst>
          </p:cNvPr>
          <p:cNvGrpSpPr/>
          <p:nvPr/>
        </p:nvGrpSpPr>
        <p:grpSpPr>
          <a:xfrm>
            <a:off x="8551008" y="5672613"/>
            <a:ext cx="3117717" cy="858418"/>
            <a:chOff x="8644128" y="5559188"/>
            <a:chExt cx="3313280" cy="1180755"/>
          </a:xfrm>
        </p:grpSpPr>
        <p:sp>
          <p:nvSpPr>
            <p:cNvPr id="204" name="Google Shape;196;p8">
              <a:extLst>
                <a:ext uri="{FF2B5EF4-FFF2-40B4-BE49-F238E27FC236}">
                  <a16:creationId xmlns:a16="http://schemas.microsoft.com/office/drawing/2014/main" id="{F9D04272-6391-D91C-F899-9FC9AE8827C8}"/>
                </a:ext>
              </a:extLst>
            </p:cNvPr>
            <p:cNvSpPr/>
            <p:nvPr/>
          </p:nvSpPr>
          <p:spPr>
            <a:xfrm>
              <a:off x="8644128" y="5559188"/>
              <a:ext cx="3313280" cy="1180755"/>
            </a:xfrm>
            <a:prstGeom prst="roundRect">
              <a:avLst>
                <a:gd name="adj" fmla="val 5309"/>
              </a:avLst>
            </a:prstGeom>
            <a:solidFill>
              <a:srgbClr val="E4E4E4"/>
            </a:solidFill>
            <a:ln w="1270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1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5" name="Google Shape;197;p8">
              <a:extLst>
                <a:ext uri="{FF2B5EF4-FFF2-40B4-BE49-F238E27FC236}">
                  <a16:creationId xmlns:a16="http://schemas.microsoft.com/office/drawing/2014/main" id="{5F90C3C7-65F4-459E-70C1-7F843AAA5B34}"/>
                </a:ext>
              </a:extLst>
            </p:cNvPr>
            <p:cNvSpPr/>
            <p:nvPr/>
          </p:nvSpPr>
          <p:spPr>
            <a:xfrm>
              <a:off x="8924543" y="5616437"/>
              <a:ext cx="2907209" cy="1717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00A693"/>
                </a:buClr>
                <a:buSzPts val="850"/>
              </a:pPr>
              <a:r>
                <a:rPr lang="en-US" sz="8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LOREM IPSUM</a:t>
              </a:r>
              <a:endParaRPr lang="en-US" sz="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206" name="Google Shape;198;p8">
              <a:extLst>
                <a:ext uri="{FF2B5EF4-FFF2-40B4-BE49-F238E27FC236}">
                  <a16:creationId xmlns:a16="http://schemas.microsoft.com/office/drawing/2014/main" id="{C1A92FC6-C5F7-A2E9-29D0-A61F83C03479}"/>
                </a:ext>
              </a:extLst>
            </p:cNvPr>
            <p:cNvSpPr/>
            <p:nvPr/>
          </p:nvSpPr>
          <p:spPr>
            <a:xfrm>
              <a:off x="8924543" y="5802495"/>
              <a:ext cx="2907209" cy="2146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1400"/>
              </a:pPr>
              <a:r>
                <a:rPr lang="en-US" sz="105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Point 3</a:t>
              </a:r>
              <a:endParaRPr sz="105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207" name="Google Shape;199;p8">
              <a:extLst>
                <a:ext uri="{FF2B5EF4-FFF2-40B4-BE49-F238E27FC236}">
                  <a16:creationId xmlns:a16="http://schemas.microsoft.com/office/drawing/2014/main" id="{9AA86E5D-9EFE-FBD2-0BE0-FD1A2DDACD28}"/>
                </a:ext>
              </a:extLst>
            </p:cNvPr>
            <p:cNvSpPr/>
            <p:nvPr/>
          </p:nvSpPr>
          <p:spPr>
            <a:xfrm>
              <a:off x="8950028" y="6017178"/>
              <a:ext cx="2907209" cy="6440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defTabSz="609630"/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8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2AD4E080-E719-A854-1C91-5E1012F18A2A}"/>
              </a:ext>
            </a:extLst>
          </p:cNvPr>
          <p:cNvGrpSpPr/>
          <p:nvPr/>
        </p:nvGrpSpPr>
        <p:grpSpPr>
          <a:xfrm>
            <a:off x="996138" y="5352565"/>
            <a:ext cx="10748509" cy="257688"/>
            <a:chOff x="530024" y="5193074"/>
            <a:chExt cx="11422725" cy="324915"/>
          </a:xfrm>
        </p:grpSpPr>
        <p:sp>
          <p:nvSpPr>
            <p:cNvPr id="209" name="Shape 9">
              <a:extLst>
                <a:ext uri="{FF2B5EF4-FFF2-40B4-BE49-F238E27FC236}">
                  <a16:creationId xmlns:a16="http://schemas.microsoft.com/office/drawing/2014/main" id="{80C6284F-6295-1DE0-8A62-459AACB6C5F3}"/>
                </a:ext>
              </a:extLst>
            </p:cNvPr>
            <p:cNvSpPr/>
            <p:nvPr/>
          </p:nvSpPr>
          <p:spPr>
            <a:xfrm>
              <a:off x="549648" y="5193074"/>
              <a:ext cx="11403101" cy="302112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63000">
                  <a:srgbClr val="672EBC"/>
                </a:gs>
                <a:gs pos="100000">
                  <a:srgbClr val="330876"/>
                </a:gs>
              </a:gsLst>
              <a:lin ang="0" scaled="1"/>
              <a:tileRect/>
            </a:gradFill>
            <a:ln/>
          </p:spPr>
          <p:txBody>
            <a:bodyPr/>
            <a:lstStyle/>
            <a:p>
              <a:endParaRPr lang="en-GB" sz="1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49098AA2-5B7E-A797-0917-7C7899F77E07}"/>
                </a:ext>
              </a:extLst>
            </p:cNvPr>
            <p:cNvSpPr txBox="1"/>
            <p:nvPr/>
          </p:nvSpPr>
          <p:spPr>
            <a:xfrm>
              <a:off x="530024" y="5210212"/>
              <a:ext cx="11403101" cy="307777"/>
            </a:xfrm>
            <a:prstGeom prst="rect">
              <a:avLst/>
            </a:prstGeom>
            <a:grpFill/>
            <a:ln w="1270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>
              <a:lvl1pPr>
                <a:defRPr sz="14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defRPr>
              </a:lvl1pPr>
            </a:lstStyle>
            <a:p>
              <a:pPr algn="ctr"/>
              <a:r>
                <a:rPr lang="en-US" sz="1100" b="1" dirty="0">
                  <a:solidFill>
                    <a:schemeClr val="bg1"/>
                  </a:solidFill>
                  <a:sym typeface="Calibri"/>
                </a:rPr>
                <a:t>Section Heading</a:t>
              </a:r>
              <a:endParaRPr lang="en-US" sz="11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1" name="Group 9">
            <a:extLst>
              <a:ext uri="{FF2B5EF4-FFF2-40B4-BE49-F238E27FC236}">
                <a16:creationId xmlns:a16="http://schemas.microsoft.com/office/drawing/2014/main" id="{9C366C1A-17E6-DBF0-45BD-B3C7595EB802}"/>
              </a:ext>
            </a:extLst>
          </p:cNvPr>
          <p:cNvGrpSpPr/>
          <p:nvPr/>
        </p:nvGrpSpPr>
        <p:grpSpPr>
          <a:xfrm>
            <a:off x="8315433" y="5888858"/>
            <a:ext cx="444580" cy="374711"/>
            <a:chOff x="0" y="0"/>
            <a:chExt cx="812800" cy="812800"/>
          </a:xfrm>
        </p:grpSpPr>
        <p:sp>
          <p:nvSpPr>
            <p:cNvPr id="212" name="Freeform 10">
              <a:extLst>
                <a:ext uri="{FF2B5EF4-FFF2-40B4-BE49-F238E27FC236}">
                  <a16:creationId xmlns:a16="http://schemas.microsoft.com/office/drawing/2014/main" id="{B4184FAC-1F74-D36D-9A0E-EAE9086BAC4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B1A7A"/>
            </a:solidFill>
            <a:ln w="11430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US" sz="1050" dirty="0"/>
            </a:p>
          </p:txBody>
        </p:sp>
        <p:sp>
          <p:nvSpPr>
            <p:cNvPr id="213" name="TextBox 11">
              <a:extLst>
                <a:ext uri="{FF2B5EF4-FFF2-40B4-BE49-F238E27FC236}">
                  <a16:creationId xmlns:a16="http://schemas.microsoft.com/office/drawing/2014/main" id="{1FE2B83B-B913-83DF-3B31-C0EA32EA1921}"/>
                </a:ext>
              </a:extLst>
            </p:cNvPr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441"/>
                </a:lnSpc>
              </a:pPr>
              <a:endParaRPr sz="1050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8D7A2711-8FF2-F7AC-F635-26DB521A0AA6}"/>
              </a:ext>
            </a:extLst>
          </p:cNvPr>
          <p:cNvGrpSpPr/>
          <p:nvPr/>
        </p:nvGrpSpPr>
        <p:grpSpPr>
          <a:xfrm>
            <a:off x="1124064" y="5889519"/>
            <a:ext cx="444580" cy="374711"/>
            <a:chOff x="665974" y="5931071"/>
            <a:chExt cx="472467" cy="472467"/>
          </a:xfrm>
        </p:grpSpPr>
        <p:grpSp>
          <p:nvGrpSpPr>
            <p:cNvPr id="215" name="Group 9">
              <a:extLst>
                <a:ext uri="{FF2B5EF4-FFF2-40B4-BE49-F238E27FC236}">
                  <a16:creationId xmlns:a16="http://schemas.microsoft.com/office/drawing/2014/main" id="{CC703A5C-BE6A-8C8B-314C-4C26D03BC536}"/>
                </a:ext>
              </a:extLst>
            </p:cNvPr>
            <p:cNvGrpSpPr/>
            <p:nvPr/>
          </p:nvGrpSpPr>
          <p:grpSpPr>
            <a:xfrm>
              <a:off x="665974" y="5931071"/>
              <a:ext cx="472467" cy="472467"/>
              <a:chOff x="0" y="0"/>
              <a:chExt cx="812800" cy="812800"/>
            </a:xfrm>
          </p:grpSpPr>
          <p:sp>
            <p:nvSpPr>
              <p:cNvPr id="217" name="Freeform 10">
                <a:extLst>
                  <a:ext uri="{FF2B5EF4-FFF2-40B4-BE49-F238E27FC236}">
                    <a16:creationId xmlns:a16="http://schemas.microsoft.com/office/drawing/2014/main" id="{44131C89-4543-F79B-1751-8DBC361C31A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B1A7A"/>
              </a:solidFill>
              <a:ln w="11430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US" sz="1050" dirty="0"/>
              </a:p>
            </p:txBody>
          </p:sp>
          <p:sp>
            <p:nvSpPr>
              <p:cNvPr id="218" name="TextBox 11">
                <a:extLst>
                  <a:ext uri="{FF2B5EF4-FFF2-40B4-BE49-F238E27FC236}">
                    <a16:creationId xmlns:a16="http://schemas.microsoft.com/office/drawing/2014/main" id="{DA598FC0-3050-BC9A-29FA-E72C77A1234C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>
                  <a:lnSpc>
                    <a:spcPts val="2441"/>
                  </a:lnSpc>
                </a:pPr>
                <a:endParaRPr sz="1050"/>
              </a:p>
            </p:txBody>
          </p:sp>
        </p:grp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C325FAF5-D19B-DB95-FF10-BB828ED621C2}"/>
                </a:ext>
              </a:extLst>
            </p:cNvPr>
            <p:cNvSpPr txBox="1"/>
            <p:nvPr/>
          </p:nvSpPr>
          <p:spPr>
            <a:xfrm>
              <a:off x="740216" y="5976813"/>
              <a:ext cx="368749" cy="3880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1</a:t>
              </a:r>
            </a:p>
          </p:txBody>
        </p:sp>
      </p:grp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A96DE1DE-BB13-438E-85F3-F06CF7AA0B06}"/>
              </a:ext>
            </a:extLst>
          </p:cNvPr>
          <p:cNvGrpSpPr/>
          <p:nvPr/>
        </p:nvGrpSpPr>
        <p:grpSpPr>
          <a:xfrm>
            <a:off x="4741402" y="5853728"/>
            <a:ext cx="444580" cy="374711"/>
            <a:chOff x="665974" y="5931071"/>
            <a:chExt cx="472467" cy="472467"/>
          </a:xfrm>
        </p:grpSpPr>
        <p:grpSp>
          <p:nvGrpSpPr>
            <p:cNvPr id="220" name="Group 9">
              <a:extLst>
                <a:ext uri="{FF2B5EF4-FFF2-40B4-BE49-F238E27FC236}">
                  <a16:creationId xmlns:a16="http://schemas.microsoft.com/office/drawing/2014/main" id="{23BD17BF-7EDD-FE99-D311-77699A9F8357}"/>
                </a:ext>
              </a:extLst>
            </p:cNvPr>
            <p:cNvGrpSpPr/>
            <p:nvPr/>
          </p:nvGrpSpPr>
          <p:grpSpPr>
            <a:xfrm>
              <a:off x="665974" y="5931071"/>
              <a:ext cx="472467" cy="472467"/>
              <a:chOff x="0" y="0"/>
              <a:chExt cx="812800" cy="812800"/>
            </a:xfrm>
          </p:grpSpPr>
          <p:sp>
            <p:nvSpPr>
              <p:cNvPr id="222" name="Freeform 10">
                <a:extLst>
                  <a:ext uri="{FF2B5EF4-FFF2-40B4-BE49-F238E27FC236}">
                    <a16:creationId xmlns:a16="http://schemas.microsoft.com/office/drawing/2014/main" id="{8E5EA405-9036-64E3-1DA3-F5A582D66DE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B1A7A"/>
              </a:solidFill>
              <a:ln w="11430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US" sz="1050" dirty="0"/>
              </a:p>
            </p:txBody>
          </p:sp>
          <p:sp>
            <p:nvSpPr>
              <p:cNvPr id="223" name="TextBox 11">
                <a:extLst>
                  <a:ext uri="{FF2B5EF4-FFF2-40B4-BE49-F238E27FC236}">
                    <a16:creationId xmlns:a16="http://schemas.microsoft.com/office/drawing/2014/main" id="{2C0B441D-F72A-D969-FA4E-BAB1BCAB4897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>
                  <a:lnSpc>
                    <a:spcPts val="2441"/>
                  </a:lnSpc>
                </a:pPr>
                <a:endParaRPr sz="1050"/>
              </a:p>
            </p:txBody>
          </p:sp>
        </p:grp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A0A59645-137D-488A-6CA5-9B1275F2DCBE}"/>
                </a:ext>
              </a:extLst>
            </p:cNvPr>
            <p:cNvSpPr txBox="1"/>
            <p:nvPr/>
          </p:nvSpPr>
          <p:spPr>
            <a:xfrm>
              <a:off x="740216" y="5976813"/>
              <a:ext cx="368749" cy="3880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2</a:t>
              </a:r>
            </a:p>
          </p:txBody>
        </p:sp>
      </p:grpSp>
      <p:sp>
        <p:nvSpPr>
          <p:cNvPr id="224" name="TextBox 223">
            <a:extLst>
              <a:ext uri="{FF2B5EF4-FFF2-40B4-BE49-F238E27FC236}">
                <a16:creationId xmlns:a16="http://schemas.microsoft.com/office/drawing/2014/main" id="{1BDC41CA-C353-AFC9-958E-C601B9874700}"/>
              </a:ext>
            </a:extLst>
          </p:cNvPr>
          <p:cNvSpPr txBox="1"/>
          <p:nvPr/>
        </p:nvSpPr>
        <p:spPr>
          <a:xfrm>
            <a:off x="8394273" y="5924212"/>
            <a:ext cx="3789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</a:p>
        </p:txBody>
      </p:sp>
      <p:sp>
        <p:nvSpPr>
          <p:cNvPr id="225" name="Triangle 162">
            <a:extLst>
              <a:ext uri="{FF2B5EF4-FFF2-40B4-BE49-F238E27FC236}">
                <a16:creationId xmlns:a16="http://schemas.microsoft.com/office/drawing/2014/main" id="{BC4C705F-4C31-1A1E-83F0-B075478FB751}"/>
              </a:ext>
            </a:extLst>
          </p:cNvPr>
          <p:cNvSpPr/>
          <p:nvPr/>
        </p:nvSpPr>
        <p:spPr>
          <a:xfrm rot="10800000">
            <a:off x="3980090" y="5571999"/>
            <a:ext cx="1268521" cy="209122"/>
          </a:xfrm>
          <a:prstGeom prst="triangle">
            <a:avLst/>
          </a:prstGeom>
          <a:solidFill>
            <a:srgbClr val="AABA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Triangle 163">
            <a:extLst>
              <a:ext uri="{FF2B5EF4-FFF2-40B4-BE49-F238E27FC236}">
                <a16:creationId xmlns:a16="http://schemas.microsoft.com/office/drawing/2014/main" id="{363BA5F5-9B28-34FC-0CCA-BF41303B47EC}"/>
              </a:ext>
            </a:extLst>
          </p:cNvPr>
          <p:cNvSpPr/>
          <p:nvPr/>
        </p:nvSpPr>
        <p:spPr>
          <a:xfrm rot="10800000">
            <a:off x="7616186" y="5578092"/>
            <a:ext cx="1268521" cy="209122"/>
          </a:xfrm>
          <a:prstGeom prst="triangle">
            <a:avLst/>
          </a:prstGeom>
          <a:solidFill>
            <a:srgbClr val="5E28B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BA207254-208A-402E-2EC2-1F5BD1F0B64F}"/>
              </a:ext>
            </a:extLst>
          </p:cNvPr>
          <p:cNvSpPr txBox="1"/>
          <p:nvPr/>
        </p:nvSpPr>
        <p:spPr>
          <a:xfrm>
            <a:off x="742463" y="1577957"/>
            <a:ext cx="1685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Section Heading</a:t>
            </a:r>
          </a:p>
        </p:txBody>
      </p:sp>
      <p:pic>
        <p:nvPicPr>
          <p:cNvPr id="229" name="Picture 228">
            <a:extLst>
              <a:ext uri="{FF2B5EF4-FFF2-40B4-BE49-F238E27FC236}">
                <a16:creationId xmlns:a16="http://schemas.microsoft.com/office/drawing/2014/main" id="{051D80F0-86C3-74F1-33B1-8F79BC91B1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61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720F0E7C-65E6-D97B-E0F8-6C2D27190515}"/>
              </a:ext>
            </a:extLst>
          </p:cNvPr>
          <p:cNvSpPr txBox="1"/>
          <p:nvPr/>
        </p:nvSpPr>
        <p:spPr>
          <a:xfrm>
            <a:off x="581112" y="329713"/>
            <a:ext cx="8619123" cy="561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50000"/>
              </a:lnSpc>
              <a:defRPr sz="24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sz="2800" dirty="0">
                <a:sym typeface="Calibri"/>
              </a:rPr>
              <a:t>Heading</a:t>
            </a:r>
          </a:p>
        </p:txBody>
      </p:sp>
      <p:sp>
        <p:nvSpPr>
          <p:cNvPr id="3" name="Shape 4">
            <a:extLst>
              <a:ext uri="{FF2B5EF4-FFF2-40B4-BE49-F238E27FC236}">
                <a16:creationId xmlns:a16="http://schemas.microsoft.com/office/drawing/2014/main" id="{B1EEF937-76B8-D00B-F93B-20146934C4CF}"/>
              </a:ext>
            </a:extLst>
          </p:cNvPr>
          <p:cNvSpPr/>
          <p:nvPr/>
        </p:nvSpPr>
        <p:spPr>
          <a:xfrm>
            <a:off x="614668" y="1377242"/>
            <a:ext cx="879488" cy="35168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E7FB0D1-F417-30EA-19B6-28B75194A78F}"/>
              </a:ext>
            </a:extLst>
          </p:cNvPr>
          <p:cNvGrpSpPr/>
          <p:nvPr/>
        </p:nvGrpSpPr>
        <p:grpSpPr>
          <a:xfrm>
            <a:off x="9009800" y="2251543"/>
            <a:ext cx="2644628" cy="3990762"/>
            <a:chOff x="9363957" y="2020529"/>
            <a:chExt cx="2227007" cy="384652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122EC6A-064C-6A3F-AD6F-F6D458BE5213}"/>
                </a:ext>
              </a:extLst>
            </p:cNvPr>
            <p:cNvSpPr/>
            <p:nvPr/>
          </p:nvSpPr>
          <p:spPr>
            <a:xfrm>
              <a:off x="9363957" y="2020529"/>
              <a:ext cx="2227007" cy="38465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0E9EF10-4B91-162E-199A-5E7A3251286B}"/>
                </a:ext>
              </a:extLst>
            </p:cNvPr>
            <p:cNvGrpSpPr/>
            <p:nvPr/>
          </p:nvGrpSpPr>
          <p:grpSpPr>
            <a:xfrm rot="5400000">
              <a:off x="9321399" y="3763684"/>
              <a:ext cx="2225471" cy="337766"/>
              <a:chOff x="179931" y="1818901"/>
              <a:chExt cx="11092949" cy="373121"/>
            </a:xfrm>
          </p:grpSpPr>
          <p:sp>
            <p:nvSpPr>
              <p:cNvPr id="15" name="Shape 9">
                <a:extLst>
                  <a:ext uri="{FF2B5EF4-FFF2-40B4-BE49-F238E27FC236}">
                    <a16:creationId xmlns:a16="http://schemas.microsoft.com/office/drawing/2014/main" id="{88364D36-6003-1668-C095-E72F07F9E427}"/>
                  </a:ext>
                </a:extLst>
              </p:cNvPr>
              <p:cNvSpPr/>
              <p:nvPr/>
            </p:nvSpPr>
            <p:spPr>
              <a:xfrm>
                <a:off x="179931" y="1938922"/>
                <a:ext cx="10941854" cy="133079"/>
              </a:xfrm>
              <a:prstGeom prst="homePlate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1000">
                    <a:schemeClr val="accent1">
                      <a:lumMod val="45000"/>
                      <a:lumOff val="55000"/>
                    </a:schemeClr>
                  </a:gs>
                  <a:gs pos="63000">
                    <a:srgbClr val="672EBC"/>
                  </a:gs>
                  <a:gs pos="100000">
                    <a:srgbClr val="330876"/>
                  </a:gs>
                </a:gsLst>
                <a:lin ang="0" scaled="1"/>
                <a:tileRect/>
              </a:gradFill>
              <a:ln/>
            </p:spPr>
            <p:txBody>
              <a:bodyPr/>
              <a:lstStyle/>
              <a:p>
                <a:endParaRPr lang="en-GB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6" name="Triangle 95">
                <a:extLst>
                  <a:ext uri="{FF2B5EF4-FFF2-40B4-BE49-F238E27FC236}">
                    <a16:creationId xmlns:a16="http://schemas.microsoft.com/office/drawing/2014/main" id="{A6EE365B-2CCA-2830-ECBF-2855C9EA7467}"/>
                  </a:ext>
                </a:extLst>
              </p:cNvPr>
              <p:cNvSpPr/>
              <p:nvPr/>
            </p:nvSpPr>
            <p:spPr>
              <a:xfrm rot="5400000">
                <a:off x="10805509" y="1724652"/>
                <a:ext cx="373121" cy="561620"/>
              </a:xfrm>
              <a:prstGeom prst="triangle">
                <a:avLst/>
              </a:prstGeom>
              <a:solidFill>
                <a:srgbClr val="2B105F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7" name="Shape 9">
              <a:extLst>
                <a:ext uri="{FF2B5EF4-FFF2-40B4-BE49-F238E27FC236}">
                  <a16:creationId xmlns:a16="http://schemas.microsoft.com/office/drawing/2014/main" id="{30A8EF1F-28FC-C1A0-C206-71DEAAD9581C}"/>
                </a:ext>
              </a:extLst>
            </p:cNvPr>
            <p:cNvSpPr/>
            <p:nvPr/>
          </p:nvSpPr>
          <p:spPr>
            <a:xfrm>
              <a:off x="9524320" y="2479716"/>
              <a:ext cx="1866776" cy="636627"/>
            </a:xfrm>
            <a:prstGeom prst="roundRect">
              <a:avLst>
                <a:gd name="adj" fmla="val 11169"/>
              </a:avLst>
            </a:prstGeom>
            <a:solidFill>
              <a:schemeClr val="bg2">
                <a:lumMod val="90000"/>
              </a:schemeClr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GB"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" name="Text 10">
              <a:extLst>
                <a:ext uri="{FF2B5EF4-FFF2-40B4-BE49-F238E27FC236}">
                  <a16:creationId xmlns:a16="http://schemas.microsoft.com/office/drawing/2014/main" id="{FC9F2298-96AF-D817-5732-86A502B1CC74}"/>
                </a:ext>
              </a:extLst>
            </p:cNvPr>
            <p:cNvSpPr/>
            <p:nvPr/>
          </p:nvSpPr>
          <p:spPr>
            <a:xfrm>
              <a:off x="9634350" y="2586933"/>
              <a:ext cx="1578078" cy="463296"/>
            </a:xfrm>
            <a:prstGeom prst="roundRect">
              <a:avLst>
                <a:gd name="adj" fmla="val 0"/>
              </a:avLst>
            </a:prstGeom>
            <a:noFill/>
            <a:ln/>
          </p:spPr>
          <p:txBody>
            <a:bodyPr wrap="square" lIns="0" tIns="0" rIns="0" bIns="0" rtlCol="0" anchor="ctr"/>
            <a:lstStyle/>
            <a:p>
              <a:pPr defTabSz="609630"/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  <p:sp>
          <p:nvSpPr>
            <p:cNvPr id="9" name="Shape 9">
              <a:extLst>
                <a:ext uri="{FF2B5EF4-FFF2-40B4-BE49-F238E27FC236}">
                  <a16:creationId xmlns:a16="http://schemas.microsoft.com/office/drawing/2014/main" id="{E9FE2BDF-D3A7-CE4F-8378-60CC9D946CD0}"/>
                </a:ext>
              </a:extLst>
            </p:cNvPr>
            <p:cNvSpPr/>
            <p:nvPr/>
          </p:nvSpPr>
          <p:spPr>
            <a:xfrm>
              <a:off x="9513965" y="3354230"/>
              <a:ext cx="1866776" cy="636627"/>
            </a:xfrm>
            <a:prstGeom prst="roundRect">
              <a:avLst>
                <a:gd name="adj" fmla="val 11169"/>
              </a:avLst>
            </a:prstGeom>
            <a:solidFill>
              <a:srgbClr val="96DCF8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GB"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" name="Text 10">
              <a:extLst>
                <a:ext uri="{FF2B5EF4-FFF2-40B4-BE49-F238E27FC236}">
                  <a16:creationId xmlns:a16="http://schemas.microsoft.com/office/drawing/2014/main" id="{9FD5C1E5-B44D-C675-3290-B48EFAAC8FF3}"/>
                </a:ext>
              </a:extLst>
            </p:cNvPr>
            <p:cNvSpPr/>
            <p:nvPr/>
          </p:nvSpPr>
          <p:spPr>
            <a:xfrm>
              <a:off x="9634351" y="3440184"/>
              <a:ext cx="1626005" cy="463296"/>
            </a:xfrm>
            <a:prstGeom prst="roundRect">
              <a:avLst>
                <a:gd name="adj" fmla="val 0"/>
              </a:avLst>
            </a:prstGeom>
            <a:noFill/>
            <a:ln/>
          </p:spPr>
          <p:txBody>
            <a:bodyPr wrap="square" lIns="0" tIns="0" rIns="0" bIns="0" rtlCol="0" anchor="ctr"/>
            <a:lstStyle/>
            <a:p>
              <a:pPr defTabSz="609630"/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100" dirty="0" err="1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  <p:sp>
          <p:nvSpPr>
            <p:cNvPr id="11" name="Shape 9">
              <a:extLst>
                <a:ext uri="{FF2B5EF4-FFF2-40B4-BE49-F238E27FC236}">
                  <a16:creationId xmlns:a16="http://schemas.microsoft.com/office/drawing/2014/main" id="{5B54D89D-30C3-83C7-A1B6-A0F3A16CC8F7}"/>
                </a:ext>
              </a:extLst>
            </p:cNvPr>
            <p:cNvSpPr/>
            <p:nvPr/>
          </p:nvSpPr>
          <p:spPr>
            <a:xfrm>
              <a:off x="9524320" y="4160074"/>
              <a:ext cx="1866776" cy="636627"/>
            </a:xfrm>
            <a:prstGeom prst="roundRect">
              <a:avLst>
                <a:gd name="adj" fmla="val 11169"/>
              </a:avLst>
            </a:prstGeom>
            <a:solidFill>
              <a:srgbClr val="06B0F0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GB" sz="2400">
                <a:solidFill>
                  <a:schemeClr val="bg1">
                    <a:lumMod val="9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" name="Text 10">
              <a:extLst>
                <a:ext uri="{FF2B5EF4-FFF2-40B4-BE49-F238E27FC236}">
                  <a16:creationId xmlns:a16="http://schemas.microsoft.com/office/drawing/2014/main" id="{B0601075-BD74-BE33-C6D3-9E52F224586D}"/>
                </a:ext>
              </a:extLst>
            </p:cNvPr>
            <p:cNvSpPr/>
            <p:nvPr/>
          </p:nvSpPr>
          <p:spPr>
            <a:xfrm>
              <a:off x="9634351" y="4228744"/>
              <a:ext cx="1741856" cy="463296"/>
            </a:xfrm>
            <a:prstGeom prst="roundRect">
              <a:avLst>
                <a:gd name="adj" fmla="val 0"/>
              </a:avLst>
            </a:prstGeom>
            <a:noFill/>
            <a:ln/>
          </p:spPr>
          <p:txBody>
            <a:bodyPr wrap="square" lIns="0" tIns="0" rIns="0" bIns="0" rtlCol="0" anchor="ctr"/>
            <a:lstStyle/>
            <a:p>
              <a:pPr defTabSz="609630"/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1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1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1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1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tempo</a:t>
              </a:r>
            </a:p>
          </p:txBody>
        </p:sp>
        <p:sp>
          <p:nvSpPr>
            <p:cNvPr id="13" name="Shape 9">
              <a:extLst>
                <a:ext uri="{FF2B5EF4-FFF2-40B4-BE49-F238E27FC236}">
                  <a16:creationId xmlns:a16="http://schemas.microsoft.com/office/drawing/2014/main" id="{80AE2D78-1E77-7FA9-9709-C0AC690A07FF}"/>
                </a:ext>
              </a:extLst>
            </p:cNvPr>
            <p:cNvSpPr/>
            <p:nvPr/>
          </p:nvSpPr>
          <p:spPr>
            <a:xfrm>
              <a:off x="9524320" y="5045302"/>
              <a:ext cx="1866776" cy="636627"/>
            </a:xfrm>
            <a:prstGeom prst="roundRect">
              <a:avLst>
                <a:gd name="adj" fmla="val 11169"/>
              </a:avLst>
            </a:prstGeom>
            <a:solidFill>
              <a:srgbClr val="0D126C"/>
            </a:solidFill>
            <a:ln w="12700">
              <a:noFill/>
              <a:prstDash val="solid"/>
            </a:ln>
          </p:spPr>
          <p:txBody>
            <a:bodyPr/>
            <a:lstStyle/>
            <a:p>
              <a:endParaRPr lang="en-GB" sz="2400">
                <a:solidFill>
                  <a:schemeClr val="bg1">
                    <a:lumMod val="9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4" name="Text 10">
              <a:extLst>
                <a:ext uri="{FF2B5EF4-FFF2-40B4-BE49-F238E27FC236}">
                  <a16:creationId xmlns:a16="http://schemas.microsoft.com/office/drawing/2014/main" id="{3B4137FD-3FA3-DE4E-EBEC-86E3169BC9FF}"/>
                </a:ext>
              </a:extLst>
            </p:cNvPr>
            <p:cNvSpPr/>
            <p:nvPr/>
          </p:nvSpPr>
          <p:spPr>
            <a:xfrm>
              <a:off x="9634350" y="5092850"/>
              <a:ext cx="1741857" cy="463296"/>
            </a:xfrm>
            <a:prstGeom prst="roundRect">
              <a:avLst>
                <a:gd name="adj" fmla="val 0"/>
              </a:avLst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l" defTabSz="914400" rtl="0" eaLnBrk="1" fontAlgn="auto" latinLnBrk="0" hangingPunct="1">
                <a:lnSpc>
                  <a:spcPts val="13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A2337"/>
                </a:buClr>
                <a:buSzPts val="1000"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Auditability Preserved. </a:t>
              </a: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Traceable evidence chain back to underlying process event log. </a:t>
              </a:r>
            </a:p>
          </p:txBody>
        </p:sp>
      </p:grpSp>
      <p:sp>
        <p:nvSpPr>
          <p:cNvPr id="17" name="Rounded Rectangle 151">
            <a:extLst>
              <a:ext uri="{FF2B5EF4-FFF2-40B4-BE49-F238E27FC236}">
                <a16:creationId xmlns:a16="http://schemas.microsoft.com/office/drawing/2014/main" id="{30C05F79-85DC-D508-F6E8-B703EF53846E}"/>
              </a:ext>
            </a:extLst>
          </p:cNvPr>
          <p:cNvSpPr/>
          <p:nvPr/>
        </p:nvSpPr>
        <p:spPr>
          <a:xfrm>
            <a:off x="599124" y="2180122"/>
            <a:ext cx="4415284" cy="3990762"/>
          </a:xfrm>
          <a:prstGeom prst="roundRect">
            <a:avLst>
              <a:gd name="adj" fmla="val 191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E2B8C42-77B7-49CD-20B0-61DD202AB8BD}"/>
              </a:ext>
            </a:extLst>
          </p:cNvPr>
          <p:cNvGrpSpPr/>
          <p:nvPr/>
        </p:nvGrpSpPr>
        <p:grpSpPr>
          <a:xfrm>
            <a:off x="826811" y="2456050"/>
            <a:ext cx="4281598" cy="3698472"/>
            <a:chOff x="1045574" y="1918124"/>
            <a:chExt cx="4706176" cy="4289728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79EE3C81-20CA-2E67-F307-0BDE6558137F}"/>
                </a:ext>
              </a:extLst>
            </p:cNvPr>
            <p:cNvGrpSpPr/>
            <p:nvPr/>
          </p:nvGrpSpPr>
          <p:grpSpPr>
            <a:xfrm>
              <a:off x="1045574" y="1918124"/>
              <a:ext cx="4706176" cy="4289728"/>
              <a:chOff x="1107308" y="1542326"/>
              <a:chExt cx="4706176" cy="4289728"/>
            </a:xfrm>
          </p:grpSpPr>
          <p:sp>
            <p:nvSpPr>
              <p:cNvPr id="22" name="Rounded Rectangle 1">
                <a:extLst>
                  <a:ext uri="{FF2B5EF4-FFF2-40B4-BE49-F238E27FC236}">
                    <a16:creationId xmlns:a16="http://schemas.microsoft.com/office/drawing/2014/main" id="{18BDDFE5-5B96-E456-6AB2-7F575856DB30}"/>
                  </a:ext>
                </a:extLst>
              </p:cNvPr>
              <p:cNvSpPr/>
              <p:nvPr/>
            </p:nvSpPr>
            <p:spPr>
              <a:xfrm>
                <a:off x="3166195" y="154232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moveTo>
                      <a:pt x="361784" y="587899"/>
                    </a:moveTo>
                    <a:cubicBezTo>
                      <a:pt x="236899" y="587899"/>
                      <a:pt x="135669" y="486660"/>
                      <a:pt x="135669" y="361784"/>
                    </a:cubicBezTo>
                    <a:cubicBezTo>
                      <a:pt x="135669" y="236899"/>
                      <a:pt x="236899" y="135669"/>
                      <a:pt x="361784" y="135669"/>
                    </a:cubicBezTo>
                    <a:cubicBezTo>
                      <a:pt x="486660" y="135669"/>
                      <a:pt x="587899" y="236899"/>
                      <a:pt x="587899" y="361784"/>
                    </a:cubicBezTo>
                    <a:cubicBezTo>
                      <a:pt x="587899" y="486660"/>
                      <a:pt x="486660" y="587899"/>
                      <a:pt x="361784" y="587899"/>
                    </a:cubicBezTo>
                  </a:path>
                </a:pathLst>
              </a:custGeom>
              <a:solidFill>
                <a:srgbClr val="562B7A"/>
              </a:solidFill>
              <a:ln>
                <a:solidFill>
                  <a:srgbClr val="0D146C"/>
                </a:solidFill>
              </a:ln>
            </p:spPr>
            <p:txBody>
              <a:bodyPr rtlCol="0" anchor="ctr"/>
              <a:lstStyle/>
              <a:p>
                <a:pPr algn="ctr"/>
                <a:endParaRPr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3" name="Rounded Rectangle 2">
                <a:extLst>
                  <a:ext uri="{FF2B5EF4-FFF2-40B4-BE49-F238E27FC236}">
                    <a16:creationId xmlns:a16="http://schemas.microsoft.com/office/drawing/2014/main" id="{3BD44930-9CE6-D3C8-2672-F335191C510B}"/>
                  </a:ext>
                </a:extLst>
              </p:cNvPr>
              <p:cNvSpPr/>
              <p:nvPr/>
            </p:nvSpPr>
            <p:spPr>
              <a:xfrm>
                <a:off x="3166195" y="154232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close/>
                    <a:moveTo>
                      <a:pt x="361784" y="587899"/>
                    </a:moveTo>
                    <a:cubicBezTo>
                      <a:pt x="236904" y="587899"/>
                      <a:pt x="135669" y="486664"/>
                      <a:pt x="135669" y="361784"/>
                    </a:cubicBezTo>
                    <a:cubicBezTo>
                      <a:pt x="135669" y="236904"/>
                      <a:pt x="236904" y="135669"/>
                      <a:pt x="361784" y="135669"/>
                    </a:cubicBezTo>
                    <a:cubicBezTo>
                      <a:pt x="486664" y="135669"/>
                      <a:pt x="587899" y="236904"/>
                      <a:pt x="587899" y="361784"/>
                    </a:cubicBezTo>
                    <a:cubicBezTo>
                      <a:pt x="587899" y="486664"/>
                      <a:pt x="486664" y="587899"/>
                      <a:pt x="361784" y="587899"/>
                    </a:cubicBezTo>
                    <a:close/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4" name="Rounded Rectangle 3">
                <a:extLst>
                  <a:ext uri="{FF2B5EF4-FFF2-40B4-BE49-F238E27FC236}">
                    <a16:creationId xmlns:a16="http://schemas.microsoft.com/office/drawing/2014/main" id="{466312C6-B3FD-8A31-6AEF-F64CEC2E2D66}"/>
                  </a:ext>
                </a:extLst>
              </p:cNvPr>
              <p:cNvSpPr/>
              <p:nvPr/>
            </p:nvSpPr>
            <p:spPr>
              <a:xfrm>
                <a:off x="3889763" y="1904110"/>
                <a:ext cx="33917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9172" h="8613">
                    <a:moveTo>
                      <a:pt x="339172" y="0"/>
                    </a:moveTo>
                    <a:lnTo>
                      <a:pt x="0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5" name="Rounded Rectangle 4">
                <a:extLst>
                  <a:ext uri="{FF2B5EF4-FFF2-40B4-BE49-F238E27FC236}">
                    <a16:creationId xmlns:a16="http://schemas.microsoft.com/office/drawing/2014/main" id="{DA41026D-DD79-414B-9A47-09897E31BD15}"/>
                  </a:ext>
                </a:extLst>
              </p:cNvPr>
              <p:cNvSpPr/>
              <p:nvPr/>
            </p:nvSpPr>
            <p:spPr>
              <a:xfrm>
                <a:off x="4228936" y="1881498"/>
                <a:ext cx="45223" cy="45223"/>
              </a:xfrm>
              <a:custGeom>
                <a:avLst/>
                <a:gdLst/>
                <a:ahLst/>
                <a:cxnLst/>
                <a:rect l="0" t="0" r="0" b="0"/>
                <a:pathLst>
                  <a:path w="45223" h="45223">
                    <a:moveTo>
                      <a:pt x="22611" y="0"/>
                    </a:moveTo>
                    <a:cubicBezTo>
                      <a:pt x="35091" y="0"/>
                      <a:pt x="45223" y="10131"/>
                      <a:pt x="45223" y="22611"/>
                    </a:cubicBezTo>
                    <a:cubicBezTo>
                      <a:pt x="45223" y="35091"/>
                      <a:pt x="35091" y="45223"/>
                      <a:pt x="22611" y="45223"/>
                    </a:cubicBezTo>
                    <a:cubicBezTo>
                      <a:pt x="10131" y="45223"/>
                      <a:pt x="0" y="35091"/>
                      <a:pt x="0" y="22611"/>
                    </a:cubicBezTo>
                    <a:cubicBezTo>
                      <a:pt x="0" y="10131"/>
                      <a:pt x="10131" y="0"/>
                      <a:pt x="2261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6" name="Rounded Rectangle 5">
                <a:extLst>
                  <a:ext uri="{FF2B5EF4-FFF2-40B4-BE49-F238E27FC236}">
                    <a16:creationId xmlns:a16="http://schemas.microsoft.com/office/drawing/2014/main" id="{2A98B3EF-0A4B-20D8-0D64-85BBE30072DC}"/>
                  </a:ext>
                </a:extLst>
              </p:cNvPr>
              <p:cNvSpPr/>
              <p:nvPr/>
            </p:nvSpPr>
            <p:spPr>
              <a:xfrm>
                <a:off x="2830252" y="1904110"/>
                <a:ext cx="33594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5942" h="8613">
                    <a:moveTo>
                      <a:pt x="0" y="0"/>
                    </a:moveTo>
                    <a:lnTo>
                      <a:pt x="335942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7" name="Rounded Rectangle 6">
                <a:extLst>
                  <a:ext uri="{FF2B5EF4-FFF2-40B4-BE49-F238E27FC236}">
                    <a16:creationId xmlns:a16="http://schemas.microsoft.com/office/drawing/2014/main" id="{F198EB55-BC1D-A6EE-9773-8FDBCA634481}"/>
                  </a:ext>
                </a:extLst>
              </p:cNvPr>
              <p:cNvSpPr/>
              <p:nvPr/>
            </p:nvSpPr>
            <p:spPr>
              <a:xfrm>
                <a:off x="2778568" y="1878268"/>
                <a:ext cx="51683" cy="51683"/>
              </a:xfrm>
              <a:custGeom>
                <a:avLst/>
                <a:gdLst/>
                <a:ahLst/>
                <a:cxnLst/>
                <a:rect l="0" t="0" r="0" b="0"/>
                <a:pathLst>
                  <a:path w="51683" h="51683">
                    <a:moveTo>
                      <a:pt x="25841" y="0"/>
                    </a:moveTo>
                    <a:cubicBezTo>
                      <a:pt x="11579" y="0"/>
                      <a:pt x="0" y="11579"/>
                      <a:pt x="0" y="25841"/>
                    </a:cubicBezTo>
                    <a:cubicBezTo>
                      <a:pt x="0" y="40103"/>
                      <a:pt x="11579" y="51683"/>
                      <a:pt x="25841" y="51683"/>
                    </a:cubicBezTo>
                    <a:cubicBezTo>
                      <a:pt x="40103" y="51683"/>
                      <a:pt x="51683" y="40103"/>
                      <a:pt x="51683" y="25841"/>
                    </a:cubicBezTo>
                    <a:cubicBezTo>
                      <a:pt x="51683" y="11579"/>
                      <a:pt x="40103" y="0"/>
                      <a:pt x="2584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8" name="Rounded Rectangle 7">
                <a:extLst>
                  <a:ext uri="{FF2B5EF4-FFF2-40B4-BE49-F238E27FC236}">
                    <a16:creationId xmlns:a16="http://schemas.microsoft.com/office/drawing/2014/main" id="{E37046D0-F5ED-B719-EAD0-63994645A44E}"/>
                  </a:ext>
                </a:extLst>
              </p:cNvPr>
              <p:cNvSpPr/>
              <p:nvPr/>
            </p:nvSpPr>
            <p:spPr>
              <a:xfrm>
                <a:off x="3459068" y="225943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478072"/>
                    </a:moveTo>
                    <a:cubicBezTo>
                      <a:pt x="22318" y="473618"/>
                      <a:pt x="45360" y="471293"/>
                      <a:pt x="68911" y="471293"/>
                    </a:cubicBezTo>
                    <a:cubicBezTo>
                      <a:pt x="92461" y="471293"/>
                      <a:pt x="115503" y="473618"/>
                      <a:pt x="137822" y="478072"/>
                    </a:cubicBezTo>
                    <a:lnTo>
                      <a:pt x="137822" y="0"/>
                    </a:lnTo>
                    <a:cubicBezTo>
                      <a:pt x="115503" y="4453"/>
                      <a:pt x="92461" y="6779"/>
                      <a:pt x="68911" y="6779"/>
                    </a:cubicBezTo>
                    <a:cubicBezTo>
                      <a:pt x="45360" y="6779"/>
                      <a:pt x="22318" y="4453"/>
                      <a:pt x="0" y="0"/>
                    </a:cubicBezTo>
                    <a:lnTo>
                      <a:pt x="0" y="478072"/>
                    </a:lnTo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9" name="Rounded Rectangle 8">
                <a:extLst>
                  <a:ext uri="{FF2B5EF4-FFF2-40B4-BE49-F238E27FC236}">
                    <a16:creationId xmlns:a16="http://schemas.microsoft.com/office/drawing/2014/main" id="{6E6C1EBE-D547-C425-10E0-B77551AAC9F2}"/>
                  </a:ext>
                </a:extLst>
              </p:cNvPr>
              <p:cNvSpPr/>
              <p:nvPr/>
            </p:nvSpPr>
            <p:spPr>
              <a:xfrm>
                <a:off x="3459068" y="225943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51683"/>
                    </a:moveTo>
                    <a:lnTo>
                      <a:pt x="0" y="0"/>
                    </a:lnTo>
                    <a:cubicBezTo>
                      <a:pt x="22321" y="4450"/>
                      <a:pt x="45357" y="6780"/>
                      <a:pt x="68911" y="6780"/>
                    </a:cubicBezTo>
                    <a:cubicBezTo>
                      <a:pt x="92465" y="6780"/>
                      <a:pt x="115501" y="4450"/>
                      <a:pt x="137822" y="0"/>
                    </a:cubicBezTo>
                    <a:lnTo>
                      <a:pt x="137822" y="51683"/>
                    </a:lnTo>
                    <a:moveTo>
                      <a:pt x="137822" y="426388"/>
                    </a:moveTo>
                    <a:lnTo>
                      <a:pt x="137822" y="478072"/>
                    </a:lnTo>
                    <a:cubicBezTo>
                      <a:pt x="115501" y="473621"/>
                      <a:pt x="92465" y="471292"/>
                      <a:pt x="68911" y="471292"/>
                    </a:cubicBezTo>
                    <a:cubicBezTo>
                      <a:pt x="45357" y="471292"/>
                      <a:pt x="22321" y="473621"/>
                      <a:pt x="0" y="478072"/>
                    </a:cubicBezTo>
                    <a:lnTo>
                      <a:pt x="0" y="426388"/>
                    </a:lnTo>
                    <a:moveTo>
                      <a:pt x="137822" y="426388"/>
                    </a:moveTo>
                    <a:lnTo>
                      <a:pt x="137822" y="51683"/>
                    </a:lnTo>
                    <a:moveTo>
                      <a:pt x="0" y="51683"/>
                    </a:moveTo>
                    <a:lnTo>
                      <a:pt x="0" y="426388"/>
                    </a:lnTo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0" name="Rounded Rectangle 9">
                <a:extLst>
                  <a:ext uri="{FF2B5EF4-FFF2-40B4-BE49-F238E27FC236}">
                    <a16:creationId xmlns:a16="http://schemas.microsoft.com/office/drawing/2014/main" id="{BA95CD9E-0804-E584-8EC2-90CEEE65AE73}"/>
                  </a:ext>
                </a:extLst>
              </p:cNvPr>
              <p:cNvSpPr/>
              <p:nvPr/>
            </p:nvSpPr>
            <p:spPr>
              <a:xfrm>
                <a:off x="3166195" y="273104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moveTo>
                      <a:pt x="361784" y="587899"/>
                    </a:moveTo>
                    <a:cubicBezTo>
                      <a:pt x="236899" y="587899"/>
                      <a:pt x="135669" y="486660"/>
                      <a:pt x="135669" y="361784"/>
                    </a:cubicBezTo>
                    <a:cubicBezTo>
                      <a:pt x="135669" y="236899"/>
                      <a:pt x="236899" y="135669"/>
                      <a:pt x="361784" y="135669"/>
                    </a:cubicBezTo>
                    <a:cubicBezTo>
                      <a:pt x="486660" y="135669"/>
                      <a:pt x="587899" y="236899"/>
                      <a:pt x="587899" y="361784"/>
                    </a:cubicBezTo>
                    <a:cubicBezTo>
                      <a:pt x="587899" y="486660"/>
                      <a:pt x="486660" y="587899"/>
                      <a:pt x="361784" y="587899"/>
                    </a:cubicBezTo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1" name="Rounded Rectangle 10">
                <a:extLst>
                  <a:ext uri="{FF2B5EF4-FFF2-40B4-BE49-F238E27FC236}">
                    <a16:creationId xmlns:a16="http://schemas.microsoft.com/office/drawing/2014/main" id="{B862C03F-2D69-138B-6B52-AE9849DBDC8E}"/>
                  </a:ext>
                </a:extLst>
              </p:cNvPr>
              <p:cNvSpPr/>
              <p:nvPr/>
            </p:nvSpPr>
            <p:spPr>
              <a:xfrm>
                <a:off x="3166195" y="273104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close/>
                    <a:moveTo>
                      <a:pt x="361784" y="587899"/>
                    </a:moveTo>
                    <a:cubicBezTo>
                      <a:pt x="236904" y="587899"/>
                      <a:pt x="135669" y="486664"/>
                      <a:pt x="135669" y="361784"/>
                    </a:cubicBezTo>
                    <a:cubicBezTo>
                      <a:pt x="135669" y="236904"/>
                      <a:pt x="236904" y="135669"/>
                      <a:pt x="361784" y="135669"/>
                    </a:cubicBezTo>
                    <a:cubicBezTo>
                      <a:pt x="486664" y="135669"/>
                      <a:pt x="587899" y="236904"/>
                      <a:pt x="587899" y="361784"/>
                    </a:cubicBezTo>
                    <a:cubicBezTo>
                      <a:pt x="587899" y="486664"/>
                      <a:pt x="486664" y="587899"/>
                      <a:pt x="361784" y="587899"/>
                    </a:cubicBezTo>
                    <a:close/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2" name="Rounded Rectangle 11">
                <a:extLst>
                  <a:ext uri="{FF2B5EF4-FFF2-40B4-BE49-F238E27FC236}">
                    <a16:creationId xmlns:a16="http://schemas.microsoft.com/office/drawing/2014/main" id="{4733C93B-0139-031D-CD72-36B339D7C3D9}"/>
                  </a:ext>
                </a:extLst>
              </p:cNvPr>
              <p:cNvSpPr/>
              <p:nvPr/>
            </p:nvSpPr>
            <p:spPr>
              <a:xfrm>
                <a:off x="3889763" y="3092830"/>
                <a:ext cx="33917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9172" h="8613">
                    <a:moveTo>
                      <a:pt x="339172" y="0"/>
                    </a:moveTo>
                    <a:lnTo>
                      <a:pt x="0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3" name="Rounded Rectangle 12">
                <a:extLst>
                  <a:ext uri="{FF2B5EF4-FFF2-40B4-BE49-F238E27FC236}">
                    <a16:creationId xmlns:a16="http://schemas.microsoft.com/office/drawing/2014/main" id="{BB3F0ABC-1C9C-941F-8757-E104B4E0E64D}"/>
                  </a:ext>
                </a:extLst>
              </p:cNvPr>
              <p:cNvSpPr/>
              <p:nvPr/>
            </p:nvSpPr>
            <p:spPr>
              <a:xfrm>
                <a:off x="4228936" y="3070218"/>
                <a:ext cx="45223" cy="45223"/>
              </a:xfrm>
              <a:custGeom>
                <a:avLst/>
                <a:gdLst/>
                <a:ahLst/>
                <a:cxnLst/>
                <a:rect l="0" t="0" r="0" b="0"/>
                <a:pathLst>
                  <a:path w="45223" h="45223">
                    <a:moveTo>
                      <a:pt x="22611" y="0"/>
                    </a:moveTo>
                    <a:cubicBezTo>
                      <a:pt x="35091" y="0"/>
                      <a:pt x="45223" y="10131"/>
                      <a:pt x="45223" y="22611"/>
                    </a:cubicBezTo>
                    <a:cubicBezTo>
                      <a:pt x="45223" y="35091"/>
                      <a:pt x="35091" y="45223"/>
                      <a:pt x="22611" y="45223"/>
                    </a:cubicBezTo>
                    <a:cubicBezTo>
                      <a:pt x="10131" y="45223"/>
                      <a:pt x="0" y="35091"/>
                      <a:pt x="0" y="22611"/>
                    </a:cubicBezTo>
                    <a:cubicBezTo>
                      <a:pt x="0" y="10131"/>
                      <a:pt x="10131" y="0"/>
                      <a:pt x="2261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4" name="Rounded Rectangle 13">
                <a:extLst>
                  <a:ext uri="{FF2B5EF4-FFF2-40B4-BE49-F238E27FC236}">
                    <a16:creationId xmlns:a16="http://schemas.microsoft.com/office/drawing/2014/main" id="{425513AC-61FE-6E7C-E992-11D3FA607D67}"/>
                  </a:ext>
                </a:extLst>
              </p:cNvPr>
              <p:cNvSpPr/>
              <p:nvPr/>
            </p:nvSpPr>
            <p:spPr>
              <a:xfrm>
                <a:off x="2830252" y="3092830"/>
                <a:ext cx="33594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5942" h="8613">
                    <a:moveTo>
                      <a:pt x="0" y="0"/>
                    </a:moveTo>
                    <a:lnTo>
                      <a:pt x="335942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5" name="Rounded Rectangle 14">
                <a:extLst>
                  <a:ext uri="{FF2B5EF4-FFF2-40B4-BE49-F238E27FC236}">
                    <a16:creationId xmlns:a16="http://schemas.microsoft.com/office/drawing/2014/main" id="{943A314C-D658-5DB7-DAFF-210AA6F02017}"/>
                  </a:ext>
                </a:extLst>
              </p:cNvPr>
              <p:cNvSpPr/>
              <p:nvPr/>
            </p:nvSpPr>
            <p:spPr>
              <a:xfrm>
                <a:off x="2778568" y="3066988"/>
                <a:ext cx="51683" cy="51683"/>
              </a:xfrm>
              <a:custGeom>
                <a:avLst/>
                <a:gdLst/>
                <a:ahLst/>
                <a:cxnLst/>
                <a:rect l="0" t="0" r="0" b="0"/>
                <a:pathLst>
                  <a:path w="51683" h="51683">
                    <a:moveTo>
                      <a:pt x="25841" y="0"/>
                    </a:moveTo>
                    <a:cubicBezTo>
                      <a:pt x="11579" y="0"/>
                      <a:pt x="0" y="11579"/>
                      <a:pt x="0" y="25841"/>
                    </a:cubicBezTo>
                    <a:cubicBezTo>
                      <a:pt x="0" y="40103"/>
                      <a:pt x="11579" y="51683"/>
                      <a:pt x="25841" y="51683"/>
                    </a:cubicBezTo>
                    <a:cubicBezTo>
                      <a:pt x="40103" y="51683"/>
                      <a:pt x="51683" y="40103"/>
                      <a:pt x="51683" y="25841"/>
                    </a:cubicBezTo>
                    <a:cubicBezTo>
                      <a:pt x="51683" y="11579"/>
                      <a:pt x="40103" y="0"/>
                      <a:pt x="2584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6" name="Rounded Rectangle 15">
                <a:extLst>
                  <a:ext uri="{FF2B5EF4-FFF2-40B4-BE49-F238E27FC236}">
                    <a16:creationId xmlns:a16="http://schemas.microsoft.com/office/drawing/2014/main" id="{FB188F29-70F5-6B2B-403F-846E944B7B23}"/>
                  </a:ext>
                </a:extLst>
              </p:cNvPr>
              <p:cNvSpPr/>
              <p:nvPr/>
            </p:nvSpPr>
            <p:spPr>
              <a:xfrm>
                <a:off x="3459068" y="344815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478072"/>
                    </a:moveTo>
                    <a:cubicBezTo>
                      <a:pt x="22318" y="473618"/>
                      <a:pt x="45360" y="471293"/>
                      <a:pt x="68911" y="471293"/>
                    </a:cubicBezTo>
                    <a:cubicBezTo>
                      <a:pt x="92461" y="471293"/>
                      <a:pt x="115503" y="473618"/>
                      <a:pt x="137822" y="478072"/>
                    </a:cubicBezTo>
                    <a:lnTo>
                      <a:pt x="137822" y="0"/>
                    </a:lnTo>
                    <a:cubicBezTo>
                      <a:pt x="115503" y="4453"/>
                      <a:pt x="92461" y="6779"/>
                      <a:pt x="68911" y="6779"/>
                    </a:cubicBezTo>
                    <a:cubicBezTo>
                      <a:pt x="45360" y="6779"/>
                      <a:pt x="22318" y="4453"/>
                      <a:pt x="0" y="0"/>
                    </a:cubicBezTo>
                    <a:lnTo>
                      <a:pt x="0" y="478072"/>
                    </a:lnTo>
                  </a:path>
                </a:pathLst>
              </a:custGeom>
              <a:solidFill>
                <a:srgbClr val="3B1A7A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7" name="Rounded Rectangle 16">
                <a:extLst>
                  <a:ext uri="{FF2B5EF4-FFF2-40B4-BE49-F238E27FC236}">
                    <a16:creationId xmlns:a16="http://schemas.microsoft.com/office/drawing/2014/main" id="{D86782FA-6E18-EC22-502F-C6219733A288}"/>
                  </a:ext>
                </a:extLst>
              </p:cNvPr>
              <p:cNvSpPr/>
              <p:nvPr/>
            </p:nvSpPr>
            <p:spPr>
              <a:xfrm>
                <a:off x="3459068" y="344815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51683"/>
                    </a:moveTo>
                    <a:lnTo>
                      <a:pt x="0" y="0"/>
                    </a:lnTo>
                    <a:cubicBezTo>
                      <a:pt x="22321" y="4450"/>
                      <a:pt x="45357" y="6780"/>
                      <a:pt x="68911" y="6780"/>
                    </a:cubicBezTo>
                    <a:cubicBezTo>
                      <a:pt x="92465" y="6780"/>
                      <a:pt x="115501" y="4450"/>
                      <a:pt x="137822" y="0"/>
                    </a:cubicBezTo>
                    <a:lnTo>
                      <a:pt x="137822" y="51683"/>
                    </a:lnTo>
                    <a:moveTo>
                      <a:pt x="137822" y="426388"/>
                    </a:moveTo>
                    <a:lnTo>
                      <a:pt x="137822" y="478072"/>
                    </a:lnTo>
                    <a:cubicBezTo>
                      <a:pt x="115501" y="473621"/>
                      <a:pt x="92465" y="471292"/>
                      <a:pt x="68911" y="471292"/>
                    </a:cubicBezTo>
                    <a:cubicBezTo>
                      <a:pt x="45357" y="471292"/>
                      <a:pt x="22321" y="473621"/>
                      <a:pt x="0" y="478072"/>
                    </a:cubicBezTo>
                    <a:lnTo>
                      <a:pt x="0" y="426388"/>
                    </a:lnTo>
                    <a:moveTo>
                      <a:pt x="137822" y="426388"/>
                    </a:moveTo>
                    <a:lnTo>
                      <a:pt x="137822" y="51683"/>
                    </a:lnTo>
                    <a:moveTo>
                      <a:pt x="0" y="51683"/>
                    </a:moveTo>
                    <a:lnTo>
                      <a:pt x="0" y="426388"/>
                    </a:lnTo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8" name="Rounded Rectangle 17">
                <a:extLst>
                  <a:ext uri="{FF2B5EF4-FFF2-40B4-BE49-F238E27FC236}">
                    <a16:creationId xmlns:a16="http://schemas.microsoft.com/office/drawing/2014/main" id="{B0EEBB26-D490-7ADD-DD68-0CFDE7880424}"/>
                  </a:ext>
                </a:extLst>
              </p:cNvPr>
              <p:cNvSpPr/>
              <p:nvPr/>
            </p:nvSpPr>
            <p:spPr>
              <a:xfrm>
                <a:off x="3166195" y="391976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moveTo>
                      <a:pt x="361784" y="587899"/>
                    </a:moveTo>
                    <a:cubicBezTo>
                      <a:pt x="236899" y="587899"/>
                      <a:pt x="135669" y="486660"/>
                      <a:pt x="135669" y="361784"/>
                    </a:cubicBezTo>
                    <a:cubicBezTo>
                      <a:pt x="135669" y="236899"/>
                      <a:pt x="236899" y="135669"/>
                      <a:pt x="361784" y="135669"/>
                    </a:cubicBezTo>
                    <a:cubicBezTo>
                      <a:pt x="486660" y="135669"/>
                      <a:pt x="587899" y="236899"/>
                      <a:pt x="587899" y="361784"/>
                    </a:cubicBezTo>
                    <a:cubicBezTo>
                      <a:pt x="587899" y="486660"/>
                      <a:pt x="486660" y="587899"/>
                      <a:pt x="361784" y="587899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9" name="Rounded Rectangle 18">
                <a:extLst>
                  <a:ext uri="{FF2B5EF4-FFF2-40B4-BE49-F238E27FC236}">
                    <a16:creationId xmlns:a16="http://schemas.microsoft.com/office/drawing/2014/main" id="{8FE2C78F-EB46-B81E-FC25-30A6C8F071EC}"/>
                  </a:ext>
                </a:extLst>
              </p:cNvPr>
              <p:cNvSpPr/>
              <p:nvPr/>
            </p:nvSpPr>
            <p:spPr>
              <a:xfrm>
                <a:off x="3166195" y="391976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close/>
                    <a:moveTo>
                      <a:pt x="361784" y="587899"/>
                    </a:moveTo>
                    <a:cubicBezTo>
                      <a:pt x="236904" y="587899"/>
                      <a:pt x="135669" y="486664"/>
                      <a:pt x="135669" y="361784"/>
                    </a:cubicBezTo>
                    <a:cubicBezTo>
                      <a:pt x="135669" y="236904"/>
                      <a:pt x="236904" y="135669"/>
                      <a:pt x="361784" y="135669"/>
                    </a:cubicBezTo>
                    <a:cubicBezTo>
                      <a:pt x="486664" y="135669"/>
                      <a:pt x="587899" y="236904"/>
                      <a:pt x="587899" y="361784"/>
                    </a:cubicBezTo>
                    <a:cubicBezTo>
                      <a:pt x="587899" y="486664"/>
                      <a:pt x="486664" y="587899"/>
                      <a:pt x="361784" y="587899"/>
                    </a:cubicBezTo>
                    <a:close/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0" name="Rounded Rectangle 19">
                <a:extLst>
                  <a:ext uri="{FF2B5EF4-FFF2-40B4-BE49-F238E27FC236}">
                    <a16:creationId xmlns:a16="http://schemas.microsoft.com/office/drawing/2014/main" id="{4F447697-93BD-F208-5C26-BD8B29CB73EC}"/>
                  </a:ext>
                </a:extLst>
              </p:cNvPr>
              <p:cNvSpPr/>
              <p:nvPr/>
            </p:nvSpPr>
            <p:spPr>
              <a:xfrm>
                <a:off x="3889763" y="4281550"/>
                <a:ext cx="33917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9172" h="8613">
                    <a:moveTo>
                      <a:pt x="339172" y="0"/>
                    </a:moveTo>
                    <a:lnTo>
                      <a:pt x="0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1" name="Rounded Rectangle 20">
                <a:extLst>
                  <a:ext uri="{FF2B5EF4-FFF2-40B4-BE49-F238E27FC236}">
                    <a16:creationId xmlns:a16="http://schemas.microsoft.com/office/drawing/2014/main" id="{79CC7E4E-3F9F-F092-F3C5-E8F74BE9CD7C}"/>
                  </a:ext>
                </a:extLst>
              </p:cNvPr>
              <p:cNvSpPr/>
              <p:nvPr/>
            </p:nvSpPr>
            <p:spPr>
              <a:xfrm>
                <a:off x="4228936" y="4258938"/>
                <a:ext cx="45223" cy="45223"/>
              </a:xfrm>
              <a:custGeom>
                <a:avLst/>
                <a:gdLst/>
                <a:ahLst/>
                <a:cxnLst/>
                <a:rect l="0" t="0" r="0" b="0"/>
                <a:pathLst>
                  <a:path w="45223" h="45223">
                    <a:moveTo>
                      <a:pt x="22611" y="0"/>
                    </a:moveTo>
                    <a:cubicBezTo>
                      <a:pt x="35091" y="0"/>
                      <a:pt x="45223" y="10131"/>
                      <a:pt x="45223" y="22611"/>
                    </a:cubicBezTo>
                    <a:cubicBezTo>
                      <a:pt x="45223" y="35091"/>
                      <a:pt x="35091" y="45223"/>
                      <a:pt x="22611" y="45223"/>
                    </a:cubicBezTo>
                    <a:cubicBezTo>
                      <a:pt x="10131" y="45223"/>
                      <a:pt x="0" y="35091"/>
                      <a:pt x="0" y="22611"/>
                    </a:cubicBezTo>
                    <a:cubicBezTo>
                      <a:pt x="0" y="10131"/>
                      <a:pt x="10131" y="0"/>
                      <a:pt x="2261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2" name="Rounded Rectangle 21">
                <a:extLst>
                  <a:ext uri="{FF2B5EF4-FFF2-40B4-BE49-F238E27FC236}">
                    <a16:creationId xmlns:a16="http://schemas.microsoft.com/office/drawing/2014/main" id="{FE5B53D7-F4A6-ED67-A358-EB57DA0D8666}"/>
                  </a:ext>
                </a:extLst>
              </p:cNvPr>
              <p:cNvSpPr/>
              <p:nvPr/>
            </p:nvSpPr>
            <p:spPr>
              <a:xfrm>
                <a:off x="2830252" y="4281550"/>
                <a:ext cx="335942" cy="8613"/>
              </a:xfrm>
              <a:custGeom>
                <a:avLst/>
                <a:gdLst/>
                <a:ahLst/>
                <a:cxnLst/>
                <a:rect l="0" t="0" r="0" b="0"/>
                <a:pathLst>
                  <a:path w="335942" h="8613">
                    <a:moveTo>
                      <a:pt x="0" y="0"/>
                    </a:moveTo>
                    <a:lnTo>
                      <a:pt x="335942" y="0"/>
                    </a:lnTo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3" name="Rounded Rectangle 22">
                <a:extLst>
                  <a:ext uri="{FF2B5EF4-FFF2-40B4-BE49-F238E27FC236}">
                    <a16:creationId xmlns:a16="http://schemas.microsoft.com/office/drawing/2014/main" id="{CCD0BF6D-AD02-9375-3250-81EFFBB74773}"/>
                  </a:ext>
                </a:extLst>
              </p:cNvPr>
              <p:cNvSpPr/>
              <p:nvPr/>
            </p:nvSpPr>
            <p:spPr>
              <a:xfrm>
                <a:off x="2778568" y="4255708"/>
                <a:ext cx="51683" cy="51683"/>
              </a:xfrm>
              <a:custGeom>
                <a:avLst/>
                <a:gdLst/>
                <a:ahLst/>
                <a:cxnLst/>
                <a:rect l="0" t="0" r="0" b="0"/>
                <a:pathLst>
                  <a:path w="51683" h="51683">
                    <a:moveTo>
                      <a:pt x="25841" y="0"/>
                    </a:moveTo>
                    <a:cubicBezTo>
                      <a:pt x="11579" y="0"/>
                      <a:pt x="0" y="11579"/>
                      <a:pt x="0" y="25841"/>
                    </a:cubicBezTo>
                    <a:cubicBezTo>
                      <a:pt x="0" y="40103"/>
                      <a:pt x="11579" y="51683"/>
                      <a:pt x="25841" y="51683"/>
                    </a:cubicBezTo>
                    <a:cubicBezTo>
                      <a:pt x="40103" y="51683"/>
                      <a:pt x="51683" y="40103"/>
                      <a:pt x="51683" y="25841"/>
                    </a:cubicBezTo>
                    <a:cubicBezTo>
                      <a:pt x="51683" y="11579"/>
                      <a:pt x="40103" y="0"/>
                      <a:pt x="25841" y="0"/>
                    </a:cubicBezTo>
                    <a:close/>
                  </a:path>
                </a:pathLst>
              </a:custGeom>
              <a:noFill/>
              <a:ln w="12920">
                <a:solidFill>
                  <a:srgbClr val="484848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4" name="Rounded Rectangle 23">
                <a:extLst>
                  <a:ext uri="{FF2B5EF4-FFF2-40B4-BE49-F238E27FC236}">
                    <a16:creationId xmlns:a16="http://schemas.microsoft.com/office/drawing/2014/main" id="{9562AB00-ABA4-4EF9-5E51-7C91681EE04C}"/>
                  </a:ext>
                </a:extLst>
              </p:cNvPr>
              <p:cNvSpPr/>
              <p:nvPr/>
            </p:nvSpPr>
            <p:spPr>
              <a:xfrm>
                <a:off x="3459068" y="463687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478072"/>
                    </a:moveTo>
                    <a:cubicBezTo>
                      <a:pt x="22318" y="473618"/>
                      <a:pt x="45360" y="471293"/>
                      <a:pt x="68911" y="471293"/>
                    </a:cubicBezTo>
                    <a:cubicBezTo>
                      <a:pt x="92461" y="471293"/>
                      <a:pt x="115503" y="473618"/>
                      <a:pt x="137822" y="478072"/>
                    </a:cubicBezTo>
                    <a:lnTo>
                      <a:pt x="137822" y="0"/>
                    </a:lnTo>
                    <a:cubicBezTo>
                      <a:pt x="115503" y="4453"/>
                      <a:pt x="92461" y="6779"/>
                      <a:pt x="68911" y="6779"/>
                    </a:cubicBezTo>
                    <a:cubicBezTo>
                      <a:pt x="45360" y="6779"/>
                      <a:pt x="22318" y="4453"/>
                      <a:pt x="0" y="0"/>
                    </a:cubicBezTo>
                    <a:lnTo>
                      <a:pt x="0" y="478072"/>
                    </a:lnTo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5" name="Rounded Rectangle 24">
                <a:extLst>
                  <a:ext uri="{FF2B5EF4-FFF2-40B4-BE49-F238E27FC236}">
                    <a16:creationId xmlns:a16="http://schemas.microsoft.com/office/drawing/2014/main" id="{B5DCB9A5-DB8E-B1C3-A494-FE721D973428}"/>
                  </a:ext>
                </a:extLst>
              </p:cNvPr>
              <p:cNvSpPr/>
              <p:nvPr/>
            </p:nvSpPr>
            <p:spPr>
              <a:xfrm>
                <a:off x="3459068" y="4636874"/>
                <a:ext cx="137822" cy="478072"/>
              </a:xfrm>
              <a:custGeom>
                <a:avLst/>
                <a:gdLst/>
                <a:ahLst/>
                <a:cxnLst/>
                <a:rect l="0" t="0" r="0" b="0"/>
                <a:pathLst>
                  <a:path w="137822" h="478072">
                    <a:moveTo>
                      <a:pt x="0" y="51683"/>
                    </a:moveTo>
                    <a:lnTo>
                      <a:pt x="0" y="0"/>
                    </a:lnTo>
                    <a:cubicBezTo>
                      <a:pt x="22321" y="4450"/>
                      <a:pt x="45357" y="6780"/>
                      <a:pt x="68911" y="6780"/>
                    </a:cubicBezTo>
                    <a:cubicBezTo>
                      <a:pt x="92465" y="6780"/>
                      <a:pt x="115501" y="4450"/>
                      <a:pt x="137822" y="0"/>
                    </a:cubicBezTo>
                    <a:lnTo>
                      <a:pt x="137822" y="51683"/>
                    </a:lnTo>
                    <a:moveTo>
                      <a:pt x="137822" y="426388"/>
                    </a:moveTo>
                    <a:lnTo>
                      <a:pt x="137822" y="478072"/>
                    </a:lnTo>
                    <a:cubicBezTo>
                      <a:pt x="115501" y="473621"/>
                      <a:pt x="92465" y="471292"/>
                      <a:pt x="68911" y="471292"/>
                    </a:cubicBezTo>
                    <a:cubicBezTo>
                      <a:pt x="45357" y="471292"/>
                      <a:pt x="22321" y="473621"/>
                      <a:pt x="0" y="478072"/>
                    </a:cubicBezTo>
                    <a:lnTo>
                      <a:pt x="0" y="426388"/>
                    </a:lnTo>
                    <a:moveTo>
                      <a:pt x="137822" y="426388"/>
                    </a:moveTo>
                    <a:lnTo>
                      <a:pt x="137822" y="51683"/>
                    </a:lnTo>
                    <a:moveTo>
                      <a:pt x="0" y="51683"/>
                    </a:moveTo>
                    <a:lnTo>
                      <a:pt x="0" y="426388"/>
                    </a:lnTo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6" name="Rounded Rectangle 25">
                <a:extLst>
                  <a:ext uri="{FF2B5EF4-FFF2-40B4-BE49-F238E27FC236}">
                    <a16:creationId xmlns:a16="http://schemas.microsoft.com/office/drawing/2014/main" id="{0C76AEF0-9C8A-D7FA-E1AE-A5C3BB054A74}"/>
                  </a:ext>
                </a:extLst>
              </p:cNvPr>
              <p:cNvSpPr/>
              <p:nvPr/>
            </p:nvSpPr>
            <p:spPr>
              <a:xfrm>
                <a:off x="3166195" y="510848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moveTo>
                      <a:pt x="361784" y="587899"/>
                    </a:moveTo>
                    <a:cubicBezTo>
                      <a:pt x="236899" y="587899"/>
                      <a:pt x="135669" y="486660"/>
                      <a:pt x="135669" y="361784"/>
                    </a:cubicBezTo>
                    <a:cubicBezTo>
                      <a:pt x="135669" y="236899"/>
                      <a:pt x="236899" y="135669"/>
                      <a:pt x="361784" y="135669"/>
                    </a:cubicBezTo>
                    <a:cubicBezTo>
                      <a:pt x="486660" y="135669"/>
                      <a:pt x="587899" y="236899"/>
                      <a:pt x="587899" y="361784"/>
                    </a:cubicBezTo>
                    <a:cubicBezTo>
                      <a:pt x="587899" y="486660"/>
                      <a:pt x="486660" y="587899"/>
                      <a:pt x="361784" y="587899"/>
                    </a:cubicBezTo>
                  </a:path>
                </a:pathLst>
              </a:custGeom>
              <a:solidFill>
                <a:srgbClr val="714CBB"/>
              </a:solidFill>
              <a:ln>
                <a:noFill/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7" name="Rounded Rectangle 26">
                <a:extLst>
                  <a:ext uri="{FF2B5EF4-FFF2-40B4-BE49-F238E27FC236}">
                    <a16:creationId xmlns:a16="http://schemas.microsoft.com/office/drawing/2014/main" id="{464C79D3-D9BD-4661-6FB9-81DE8217C202}"/>
                  </a:ext>
                </a:extLst>
              </p:cNvPr>
              <p:cNvSpPr/>
              <p:nvPr/>
            </p:nvSpPr>
            <p:spPr>
              <a:xfrm>
                <a:off x="3166195" y="5108486"/>
                <a:ext cx="723568" cy="723568"/>
              </a:xfrm>
              <a:custGeom>
                <a:avLst/>
                <a:gdLst/>
                <a:ahLst/>
                <a:cxnLst/>
                <a:rect l="0" t="0" r="0" b="0"/>
                <a:pathLst>
                  <a:path w="723568" h="723568">
                    <a:moveTo>
                      <a:pt x="361784" y="723568"/>
                    </a:moveTo>
                    <a:cubicBezTo>
                      <a:pt x="561592" y="723568"/>
                      <a:pt x="723568" y="561592"/>
                      <a:pt x="723568" y="361784"/>
                    </a:cubicBezTo>
                    <a:cubicBezTo>
                      <a:pt x="723568" y="161976"/>
                      <a:pt x="561592" y="0"/>
                      <a:pt x="361784" y="0"/>
                    </a:cubicBezTo>
                    <a:cubicBezTo>
                      <a:pt x="161976" y="0"/>
                      <a:pt x="0" y="161976"/>
                      <a:pt x="0" y="361784"/>
                    </a:cubicBezTo>
                    <a:cubicBezTo>
                      <a:pt x="0" y="561592"/>
                      <a:pt x="161976" y="723568"/>
                      <a:pt x="361784" y="723568"/>
                    </a:cubicBezTo>
                    <a:close/>
                    <a:moveTo>
                      <a:pt x="361784" y="587899"/>
                    </a:moveTo>
                    <a:cubicBezTo>
                      <a:pt x="236904" y="587899"/>
                      <a:pt x="135669" y="486664"/>
                      <a:pt x="135669" y="361784"/>
                    </a:cubicBezTo>
                    <a:cubicBezTo>
                      <a:pt x="135669" y="236904"/>
                      <a:pt x="236904" y="135669"/>
                      <a:pt x="361784" y="135669"/>
                    </a:cubicBezTo>
                    <a:cubicBezTo>
                      <a:pt x="486664" y="135669"/>
                      <a:pt x="587899" y="236904"/>
                      <a:pt x="587899" y="361784"/>
                    </a:cubicBezTo>
                    <a:cubicBezTo>
                      <a:pt x="587899" y="486664"/>
                      <a:pt x="486664" y="587899"/>
                      <a:pt x="361784" y="587899"/>
                    </a:cubicBezTo>
                    <a:close/>
                  </a:path>
                </a:pathLst>
              </a:custGeom>
              <a:noFill/>
              <a:ln w="12920">
                <a:solidFill>
                  <a:srgbClr val="FFFFFF"/>
                </a:solidFill>
              </a:ln>
            </p:spPr>
            <p:txBody>
              <a:bodyPr rtlCol="0" anchor="ctr"/>
              <a:lstStyle/>
              <a:p>
                <a:pPr algn="ctr"/>
                <a:endParaRPr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6246B00-D069-DB83-32B5-3566D4F740CD}"/>
                  </a:ext>
                </a:extLst>
              </p:cNvPr>
              <p:cNvSpPr txBox="1"/>
              <p:nvPr/>
            </p:nvSpPr>
            <p:spPr>
              <a:xfrm>
                <a:off x="3446043" y="4148034"/>
                <a:ext cx="163863" cy="3569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sz="2000" b="1">
                    <a:solidFill>
                      <a:srgbClr val="484848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3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59E57AB-9A1E-18F9-7BFC-55B384CD2A62}"/>
                  </a:ext>
                </a:extLst>
              </p:cNvPr>
              <p:cNvSpPr txBox="1"/>
              <p:nvPr/>
            </p:nvSpPr>
            <p:spPr>
              <a:xfrm>
                <a:off x="4372143" y="2998077"/>
                <a:ext cx="1257777" cy="19633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anchor="t">
                <a:spAutoFit/>
              </a:bodyPr>
              <a:lstStyle/>
              <a:p>
                <a:pPr algn="l"/>
                <a:r>
                  <a:rPr lang="en-GB" sz="11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Step 2</a:t>
                </a:r>
                <a:endParaRPr sz="1100" b="1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A7CB96E6-0A21-432F-9C4F-D24A3DD90842}"/>
                  </a:ext>
                </a:extLst>
              </p:cNvPr>
              <p:cNvSpPr txBox="1"/>
              <p:nvPr/>
            </p:nvSpPr>
            <p:spPr>
              <a:xfrm>
                <a:off x="3446043" y="1770594"/>
                <a:ext cx="163863" cy="3569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sz="2000" b="1">
                    <a:solidFill>
                      <a:srgbClr val="484848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CA4A9A5-EF68-E2AE-E169-DD5BE01C6D29}"/>
                  </a:ext>
                </a:extLst>
              </p:cNvPr>
              <p:cNvSpPr txBox="1"/>
              <p:nvPr/>
            </p:nvSpPr>
            <p:spPr>
              <a:xfrm>
                <a:off x="1107308" y="1771577"/>
                <a:ext cx="1590705" cy="7139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anchor="t">
                <a:spAutoFit/>
              </a:bodyPr>
              <a:lstStyle/>
              <a:p>
                <a:r>
                  <a: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10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10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10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endParaRPr lang="en-US" sz="1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4AEC5872-AD9B-5ED3-FD86-DEB167772CD6}"/>
                  </a:ext>
                </a:extLst>
              </p:cNvPr>
              <p:cNvSpPr txBox="1"/>
              <p:nvPr/>
            </p:nvSpPr>
            <p:spPr>
              <a:xfrm>
                <a:off x="3446043" y="2959314"/>
                <a:ext cx="163863" cy="3569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sz="2000" b="1">
                    <a:solidFill>
                      <a:srgbClr val="484848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2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5A61C3EE-8A36-826F-C20C-52186ACC2576}"/>
                  </a:ext>
                </a:extLst>
              </p:cNvPr>
              <p:cNvSpPr txBox="1"/>
              <p:nvPr/>
            </p:nvSpPr>
            <p:spPr>
              <a:xfrm>
                <a:off x="3446043" y="5336755"/>
                <a:ext cx="163863" cy="3569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sz="2000" b="1">
                    <a:solidFill>
                      <a:srgbClr val="484848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4</a:t>
                </a:r>
              </a:p>
            </p:txBody>
          </p:sp>
          <p:sp>
            <p:nvSpPr>
              <p:cNvPr id="55" name="Text 10">
                <a:extLst>
                  <a:ext uri="{FF2B5EF4-FFF2-40B4-BE49-F238E27FC236}">
                    <a16:creationId xmlns:a16="http://schemas.microsoft.com/office/drawing/2014/main" id="{3D334BAD-55CC-A052-9183-87B5A50F222D}"/>
                  </a:ext>
                </a:extLst>
              </p:cNvPr>
              <p:cNvSpPr/>
              <p:nvPr/>
            </p:nvSpPr>
            <p:spPr>
              <a:xfrm>
                <a:off x="4289484" y="1698559"/>
                <a:ext cx="1524000" cy="365760"/>
              </a:xfrm>
              <a:prstGeom prst="rect">
                <a:avLst/>
              </a:prstGeom>
              <a:noFill/>
              <a:ln/>
            </p:spPr>
            <p:txBody>
              <a:bodyPr wrap="square" rtlCol="0" anchor="ctr"/>
              <a:lstStyle/>
              <a:p>
                <a:pPr>
                  <a:buClr>
                    <a:srgbClr val="1A2337"/>
                  </a:buClr>
                  <a:buSzPts val="1200"/>
                </a:pPr>
                <a:r>
                  <a:rPr lang="en-US" sz="11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Step 1</a:t>
                </a:r>
                <a:endParaRPr lang="en-US" sz="11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56" name="Text 26">
                <a:extLst>
                  <a:ext uri="{FF2B5EF4-FFF2-40B4-BE49-F238E27FC236}">
                    <a16:creationId xmlns:a16="http://schemas.microsoft.com/office/drawing/2014/main" id="{63E7E057-7356-29AF-31A5-0C88F1E2DCA9}"/>
                  </a:ext>
                </a:extLst>
              </p:cNvPr>
              <p:cNvSpPr/>
              <p:nvPr/>
            </p:nvSpPr>
            <p:spPr>
              <a:xfrm>
                <a:off x="4274159" y="4072828"/>
                <a:ext cx="1524000" cy="365760"/>
              </a:xfrm>
              <a:prstGeom prst="rect">
                <a:avLst/>
              </a:prstGeom>
              <a:noFill/>
              <a:ln/>
            </p:spPr>
            <p:txBody>
              <a:bodyPr wrap="square" rtlCol="0" anchor="ctr"/>
              <a:lstStyle/>
              <a:p>
                <a:r>
                  <a:rPr lang="en-US" sz="11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Step 3</a:t>
                </a:r>
                <a:endParaRPr lang="en-US" sz="11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57" name="Text 34">
                <a:extLst>
                  <a:ext uri="{FF2B5EF4-FFF2-40B4-BE49-F238E27FC236}">
                    <a16:creationId xmlns:a16="http://schemas.microsoft.com/office/drawing/2014/main" id="{4465EF98-BC97-C6CA-2BDF-4EA51D456E96}"/>
                  </a:ext>
                </a:extLst>
              </p:cNvPr>
              <p:cNvSpPr/>
              <p:nvPr/>
            </p:nvSpPr>
            <p:spPr>
              <a:xfrm>
                <a:off x="4274159" y="5316412"/>
                <a:ext cx="1524000" cy="365760"/>
              </a:xfrm>
              <a:prstGeom prst="rect">
                <a:avLst/>
              </a:prstGeom>
              <a:noFill/>
              <a:ln/>
            </p:spPr>
            <p:txBody>
              <a:bodyPr wrap="square" rtlCol="0" anchor="ctr"/>
              <a:lstStyle/>
              <a:p>
                <a:r>
                  <a:rPr lang="en-US" sz="1100" b="1" dirty="0">
                    <a:solidFill>
                      <a:srgbClr val="3B1A7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Step 4</a:t>
                </a:r>
                <a:endParaRPr lang="en-US" sz="11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B247B4EF-66BA-1849-1120-95CE5188E590}"/>
                </a:ext>
              </a:extLst>
            </p:cNvPr>
            <p:cNvSpPr/>
            <p:nvPr/>
          </p:nvSpPr>
          <p:spPr>
            <a:xfrm>
              <a:off x="3821789" y="5866477"/>
              <a:ext cx="339172" cy="8613"/>
            </a:xfrm>
            <a:custGeom>
              <a:avLst/>
              <a:gdLst/>
              <a:ahLst/>
              <a:cxnLst/>
              <a:rect l="0" t="0" r="0" b="0"/>
              <a:pathLst>
                <a:path w="339172" h="8613">
                  <a:moveTo>
                    <a:pt x="339172" y="0"/>
                  </a:moveTo>
                  <a:lnTo>
                    <a:pt x="0" y="0"/>
                  </a:lnTo>
                </a:path>
              </a:pathLst>
            </a:custGeom>
            <a:noFill/>
            <a:ln w="12920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A0299D45-93CA-742A-FA53-42BA77264CF7}"/>
                </a:ext>
              </a:extLst>
            </p:cNvPr>
            <p:cNvSpPr/>
            <p:nvPr/>
          </p:nvSpPr>
          <p:spPr>
            <a:xfrm>
              <a:off x="4162434" y="5844421"/>
              <a:ext cx="45223" cy="45223"/>
            </a:xfrm>
            <a:custGeom>
              <a:avLst/>
              <a:gdLst/>
              <a:ahLst/>
              <a:cxnLst/>
              <a:rect l="0" t="0" r="0" b="0"/>
              <a:pathLst>
                <a:path w="45223" h="45223">
                  <a:moveTo>
                    <a:pt x="22611" y="0"/>
                  </a:moveTo>
                  <a:cubicBezTo>
                    <a:pt x="35091" y="0"/>
                    <a:pt x="45223" y="10131"/>
                    <a:pt x="45223" y="22611"/>
                  </a:cubicBezTo>
                  <a:cubicBezTo>
                    <a:pt x="45223" y="35091"/>
                    <a:pt x="35091" y="45223"/>
                    <a:pt x="22611" y="45223"/>
                  </a:cubicBezTo>
                  <a:cubicBezTo>
                    <a:pt x="10131" y="45223"/>
                    <a:pt x="0" y="35091"/>
                    <a:pt x="0" y="22611"/>
                  </a:cubicBezTo>
                  <a:cubicBezTo>
                    <a:pt x="0" y="10131"/>
                    <a:pt x="10131" y="0"/>
                    <a:pt x="22611" y="0"/>
                  </a:cubicBezTo>
                  <a:close/>
                </a:path>
              </a:pathLst>
            </a:custGeom>
            <a:noFill/>
            <a:ln w="12920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B3F812B1-8812-87AC-973B-46FFC5B2DD5B}"/>
              </a:ext>
            </a:extLst>
          </p:cNvPr>
          <p:cNvSpPr txBox="1"/>
          <p:nvPr/>
        </p:nvSpPr>
        <p:spPr>
          <a:xfrm>
            <a:off x="862627" y="3575304"/>
            <a:ext cx="1434105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eiusmod</a:t>
            </a:r>
            <a:endParaRPr lang="en-US" sz="1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A79B479-5480-368F-CA8C-D36B41CD45A2}"/>
              </a:ext>
            </a:extLst>
          </p:cNvPr>
          <p:cNvSpPr txBox="1"/>
          <p:nvPr/>
        </p:nvSpPr>
        <p:spPr>
          <a:xfrm>
            <a:off x="862628" y="4605790"/>
            <a:ext cx="1437688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eiusmod</a:t>
            </a:r>
            <a:endParaRPr lang="en-US" sz="1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1A448D7-0D49-5F7D-5240-89C7617EFA8A}"/>
              </a:ext>
            </a:extLst>
          </p:cNvPr>
          <p:cNvSpPr txBox="1"/>
          <p:nvPr/>
        </p:nvSpPr>
        <p:spPr>
          <a:xfrm>
            <a:off x="862627" y="5509149"/>
            <a:ext cx="1758977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 </a:t>
            </a:r>
            <a:r>
              <a:rPr lang="en-US" sz="1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eiusmod</a:t>
            </a:r>
            <a:endParaRPr lang="en-US" sz="1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6BEC84C3-974F-23C9-F17F-3E7E566CC7F9}"/>
              </a:ext>
            </a:extLst>
          </p:cNvPr>
          <p:cNvGrpSpPr/>
          <p:nvPr/>
        </p:nvGrpSpPr>
        <p:grpSpPr>
          <a:xfrm>
            <a:off x="614668" y="1729088"/>
            <a:ext cx="11039760" cy="442079"/>
            <a:chOff x="507151" y="5856502"/>
            <a:chExt cx="11403101" cy="459775"/>
          </a:xfrm>
        </p:grpSpPr>
        <p:sp>
          <p:nvSpPr>
            <p:cNvPr id="62" name="Shape 9">
              <a:extLst>
                <a:ext uri="{FF2B5EF4-FFF2-40B4-BE49-F238E27FC236}">
                  <a16:creationId xmlns:a16="http://schemas.microsoft.com/office/drawing/2014/main" id="{B5247412-E11B-D560-7F1C-4E32B26CE206}"/>
                </a:ext>
              </a:extLst>
            </p:cNvPr>
            <p:cNvSpPr/>
            <p:nvPr/>
          </p:nvSpPr>
          <p:spPr>
            <a:xfrm>
              <a:off x="507151" y="5856502"/>
              <a:ext cx="11403101" cy="459775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63000">
                  <a:srgbClr val="672EBC"/>
                </a:gs>
                <a:gs pos="100000">
                  <a:srgbClr val="330876"/>
                </a:gs>
              </a:gsLst>
              <a:lin ang="0" scaled="1"/>
              <a:tileRect/>
            </a:gradFill>
            <a:ln/>
          </p:spPr>
          <p:txBody>
            <a:bodyPr/>
            <a:lstStyle/>
            <a:p>
              <a:endParaRPr lang="en-GB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B7B02EA-E77C-8375-9682-B046850329F2}"/>
                </a:ext>
              </a:extLst>
            </p:cNvPr>
            <p:cNvSpPr txBox="1"/>
            <p:nvPr/>
          </p:nvSpPr>
          <p:spPr>
            <a:xfrm>
              <a:off x="667313" y="5914993"/>
              <a:ext cx="5114724" cy="352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 Bold"/>
                </a:rPr>
                <a:t>What the XYZ Does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B44C7337-A382-8436-CAA8-196796C3C1A7}"/>
                </a:ext>
              </a:extLst>
            </p:cNvPr>
            <p:cNvSpPr txBox="1"/>
            <p:nvPr/>
          </p:nvSpPr>
          <p:spPr>
            <a:xfrm>
              <a:off x="5342241" y="5915418"/>
              <a:ext cx="4998097" cy="352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endParaRPr lang="en-US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D9486C9-09A4-21FB-F8F3-B9FC224DD717}"/>
                </a:ext>
              </a:extLst>
            </p:cNvPr>
            <p:cNvSpPr txBox="1"/>
            <p:nvPr/>
          </p:nvSpPr>
          <p:spPr>
            <a:xfrm>
              <a:off x="8880665" y="5886794"/>
              <a:ext cx="2901659" cy="352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B6B15ACB-8BEF-3B12-4841-64365D99F1FD}"/>
              </a:ext>
            </a:extLst>
          </p:cNvPr>
          <p:cNvSpPr txBox="1"/>
          <p:nvPr/>
        </p:nvSpPr>
        <p:spPr>
          <a:xfrm>
            <a:off x="495326" y="868258"/>
            <a:ext cx="6577584" cy="326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600" dirty="0">
                <a:solidFill>
                  <a:srgbClr val="00B0F0"/>
                </a:solidFill>
                <a:latin typeface="Lato Bold Italics"/>
                <a:ea typeface="Lato Bold Italics"/>
                <a:cs typeface="Lato Bold Italics"/>
                <a:sym typeface="Lato Bold Italics"/>
              </a:rPr>
              <a:t>Subheading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BFC52CCA-1C7B-4B11-6122-BACB3DFCFCF2}"/>
              </a:ext>
            </a:extLst>
          </p:cNvPr>
          <p:cNvGrpSpPr/>
          <p:nvPr/>
        </p:nvGrpSpPr>
        <p:grpSpPr>
          <a:xfrm>
            <a:off x="4884141" y="2202859"/>
            <a:ext cx="401106" cy="3921843"/>
            <a:chOff x="1849245" y="2485707"/>
            <a:chExt cx="417028" cy="2368642"/>
          </a:xfrm>
        </p:grpSpPr>
        <p:sp>
          <p:nvSpPr>
            <p:cNvPr id="68" name="Shape 9">
              <a:extLst>
                <a:ext uri="{FF2B5EF4-FFF2-40B4-BE49-F238E27FC236}">
                  <a16:creationId xmlns:a16="http://schemas.microsoft.com/office/drawing/2014/main" id="{1D6B5C2B-D27E-AC66-CFD3-D5F71E8EAE2A}"/>
                </a:ext>
              </a:extLst>
            </p:cNvPr>
            <p:cNvSpPr/>
            <p:nvPr/>
          </p:nvSpPr>
          <p:spPr>
            <a:xfrm rot="5400000">
              <a:off x="873438" y="3595658"/>
              <a:ext cx="2368642" cy="148739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63000">
                  <a:srgbClr val="672EBC"/>
                </a:gs>
                <a:gs pos="100000">
                  <a:srgbClr val="330876"/>
                </a:gs>
              </a:gsLst>
              <a:lin ang="0" scaled="1"/>
              <a:tileRect/>
            </a:gradFill>
            <a:ln/>
          </p:spPr>
          <p:txBody>
            <a:bodyPr/>
            <a:lstStyle/>
            <a:p>
              <a:endParaRPr lang="en-GB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9" name="Triangle 177">
              <a:extLst>
                <a:ext uri="{FF2B5EF4-FFF2-40B4-BE49-F238E27FC236}">
                  <a16:creationId xmlns:a16="http://schemas.microsoft.com/office/drawing/2014/main" id="{F9AD7CCA-8BD8-6A35-BCC5-A7D1137E1303}"/>
                </a:ext>
              </a:extLst>
            </p:cNvPr>
            <p:cNvSpPr/>
            <p:nvPr/>
          </p:nvSpPr>
          <p:spPr>
            <a:xfrm rot="10800000">
              <a:off x="1849245" y="4727721"/>
              <a:ext cx="417028" cy="121577"/>
            </a:xfrm>
            <a:prstGeom prst="triangle">
              <a:avLst/>
            </a:prstGeom>
            <a:solidFill>
              <a:srgbClr val="2B105F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FBD476BC-EF0F-2B52-B930-63C25658F463}"/>
              </a:ext>
            </a:extLst>
          </p:cNvPr>
          <p:cNvGrpSpPr/>
          <p:nvPr/>
        </p:nvGrpSpPr>
        <p:grpSpPr>
          <a:xfrm>
            <a:off x="5312497" y="2436555"/>
            <a:ext cx="3226482" cy="1356292"/>
            <a:chOff x="5447416" y="2456050"/>
            <a:chExt cx="3226482" cy="1356292"/>
          </a:xfrm>
        </p:grpSpPr>
        <p:sp>
          <p:nvSpPr>
            <p:cNvPr id="71" name="Rounded Rectangle 181">
              <a:extLst>
                <a:ext uri="{FF2B5EF4-FFF2-40B4-BE49-F238E27FC236}">
                  <a16:creationId xmlns:a16="http://schemas.microsoft.com/office/drawing/2014/main" id="{6F38ACB0-5CB8-0002-296C-BC0C36478597}"/>
                </a:ext>
              </a:extLst>
            </p:cNvPr>
            <p:cNvSpPr/>
            <p:nvPr/>
          </p:nvSpPr>
          <p:spPr>
            <a:xfrm>
              <a:off x="5468984" y="2456050"/>
              <a:ext cx="3199498" cy="1356292"/>
            </a:xfrm>
            <a:prstGeom prst="roundRect">
              <a:avLst>
                <a:gd name="adj" fmla="val 3142"/>
              </a:avLst>
            </a:prstGeom>
            <a:solidFill>
              <a:srgbClr val="3B1A7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534D5B60-AEA8-12CE-85B5-18B944E9E9EA}"/>
                </a:ext>
              </a:extLst>
            </p:cNvPr>
            <p:cNvGrpSpPr/>
            <p:nvPr/>
          </p:nvGrpSpPr>
          <p:grpSpPr>
            <a:xfrm>
              <a:off x="5447416" y="2950783"/>
              <a:ext cx="3226482" cy="560515"/>
              <a:chOff x="5423032" y="2950783"/>
              <a:chExt cx="3226482" cy="560515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3D660ABF-650D-71D6-F35F-8D196D53B435}"/>
                  </a:ext>
                </a:extLst>
              </p:cNvPr>
              <p:cNvSpPr txBox="1"/>
              <p:nvPr/>
            </p:nvSpPr>
            <p:spPr>
              <a:xfrm>
                <a:off x="5423032" y="2950783"/>
                <a:ext cx="130356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Traditional XYZ Cycle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02226EC7-2EE1-8C2E-1160-B82417CFACE5}"/>
                  </a:ext>
                </a:extLst>
              </p:cNvPr>
              <p:cNvSpPr txBox="1"/>
              <p:nvPr/>
            </p:nvSpPr>
            <p:spPr>
              <a:xfrm>
                <a:off x="5423032" y="3280466"/>
                <a:ext cx="137890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FUTUROOT XYZ Cycle</a:t>
                </a:r>
              </a:p>
            </p:txBody>
          </p:sp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F53B1121-44AD-CF78-40EC-5208519A6EE1}"/>
                  </a:ext>
                </a:extLst>
              </p:cNvPr>
              <p:cNvGrpSpPr/>
              <p:nvPr/>
            </p:nvGrpSpPr>
            <p:grpSpPr>
              <a:xfrm>
                <a:off x="6734773" y="2988126"/>
                <a:ext cx="1861935" cy="498015"/>
                <a:chOff x="6739490" y="2729024"/>
                <a:chExt cx="2154203" cy="543415"/>
              </a:xfrm>
            </p:grpSpPr>
            <p:sp>
              <p:nvSpPr>
                <p:cNvPr id="79" name="Rounded Rectangle 184">
                  <a:extLst>
                    <a:ext uri="{FF2B5EF4-FFF2-40B4-BE49-F238E27FC236}">
                      <a16:creationId xmlns:a16="http://schemas.microsoft.com/office/drawing/2014/main" id="{00774118-D1EC-2BF2-FFD6-96CA20F1E490}"/>
                    </a:ext>
                  </a:extLst>
                </p:cNvPr>
                <p:cNvSpPr/>
                <p:nvPr/>
              </p:nvSpPr>
              <p:spPr>
                <a:xfrm>
                  <a:off x="6739492" y="2729024"/>
                  <a:ext cx="2154201" cy="200253"/>
                </a:xfrm>
                <a:prstGeom prst="roundRect">
                  <a:avLst>
                    <a:gd name="adj" fmla="val 10216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80" name="Rounded Rectangle 195">
                  <a:extLst>
                    <a:ext uri="{FF2B5EF4-FFF2-40B4-BE49-F238E27FC236}">
                      <a16:creationId xmlns:a16="http://schemas.microsoft.com/office/drawing/2014/main" id="{7F717442-5A82-E1D4-9C33-348CB9242523}"/>
                    </a:ext>
                  </a:extLst>
                </p:cNvPr>
                <p:cNvSpPr/>
                <p:nvPr/>
              </p:nvSpPr>
              <p:spPr>
                <a:xfrm>
                  <a:off x="6739490" y="3060132"/>
                  <a:ext cx="2154201" cy="200253"/>
                </a:xfrm>
                <a:prstGeom prst="roundRect">
                  <a:avLst>
                    <a:gd name="adj" fmla="val 10216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81" name="Rounded Rectangle 205">
                  <a:extLst>
                    <a:ext uri="{FF2B5EF4-FFF2-40B4-BE49-F238E27FC236}">
                      <a16:creationId xmlns:a16="http://schemas.microsoft.com/office/drawing/2014/main" id="{992ABF05-DBEC-5631-3147-4549D7515271}"/>
                    </a:ext>
                  </a:extLst>
                </p:cNvPr>
                <p:cNvSpPr/>
                <p:nvPr/>
              </p:nvSpPr>
              <p:spPr>
                <a:xfrm>
                  <a:off x="6739490" y="3060135"/>
                  <a:ext cx="1083893" cy="212304"/>
                </a:xfrm>
                <a:prstGeom prst="roundRect">
                  <a:avLst>
                    <a:gd name="adj" fmla="val 10216"/>
                  </a:avLst>
                </a:prstGeom>
                <a:solidFill>
                  <a:srgbClr val="01D38E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/>
                </a:p>
              </p:txBody>
            </p:sp>
          </p:grp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2A379ADA-BD77-6030-4F75-B1CC6DE5607B}"/>
                  </a:ext>
                </a:extLst>
              </p:cNvPr>
              <p:cNvSpPr txBox="1"/>
              <p:nvPr/>
            </p:nvSpPr>
            <p:spPr>
              <a:xfrm>
                <a:off x="8054479" y="2964964"/>
                <a:ext cx="595035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/>
                  <a:t>XX days 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C408B035-06B5-2E0E-2153-FDDFA652E69C}"/>
                  </a:ext>
                </a:extLst>
              </p:cNvPr>
              <p:cNvSpPr txBox="1"/>
              <p:nvPr/>
            </p:nvSpPr>
            <p:spPr>
              <a:xfrm>
                <a:off x="6726594" y="3259126"/>
                <a:ext cx="974975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900" dirty="0"/>
                  <a:t>[Characteristic]</a:t>
                </a:r>
              </a:p>
            </p:txBody>
          </p:sp>
        </p:grp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F1A7E588-E9B6-8375-AFED-A6F112A01CDF}"/>
                </a:ext>
              </a:extLst>
            </p:cNvPr>
            <p:cNvSpPr txBox="1"/>
            <p:nvPr/>
          </p:nvSpPr>
          <p:spPr>
            <a:xfrm>
              <a:off x="5447416" y="2489714"/>
              <a:ext cx="3154347" cy="306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1773"/>
                </a:lnSpc>
                <a:spcBef>
                  <a:spcPct val="0"/>
                </a:spcBef>
              </a:pPr>
              <a:r>
                <a:rPr lang="en-US" sz="1400" b="1" dirty="0">
                  <a:solidFill>
                    <a:srgbClr val="96DCF8"/>
                  </a:solidFill>
                  <a:latin typeface="Lato Bold Italics"/>
                  <a:ea typeface="Lato Bold Italics"/>
                  <a:cs typeface="Lato Bold Italics"/>
                  <a:sym typeface="Lato Bold Italics"/>
                </a:rPr>
                <a:t>FUTUROOT Redefines XYZ</a:t>
              </a:r>
            </a:p>
          </p:txBody>
        </p:sp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F8EBD098-AC2C-2E96-CDA4-521CDBD6A787}"/>
              </a:ext>
            </a:extLst>
          </p:cNvPr>
          <p:cNvSpPr txBox="1"/>
          <p:nvPr/>
        </p:nvSpPr>
        <p:spPr>
          <a:xfrm>
            <a:off x="-463296" y="35844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663C6AB7-3D73-06C8-067F-A51B512B4704}"/>
              </a:ext>
            </a:extLst>
          </p:cNvPr>
          <p:cNvGrpSpPr/>
          <p:nvPr/>
        </p:nvGrpSpPr>
        <p:grpSpPr>
          <a:xfrm>
            <a:off x="6962375" y="3906516"/>
            <a:ext cx="1559053" cy="980437"/>
            <a:chOff x="7344568" y="720682"/>
            <a:chExt cx="1885963" cy="980437"/>
          </a:xfrm>
        </p:grpSpPr>
        <p:sp>
          <p:nvSpPr>
            <p:cNvPr id="84" name="Rounded Rectangle 234">
              <a:extLst>
                <a:ext uri="{FF2B5EF4-FFF2-40B4-BE49-F238E27FC236}">
                  <a16:creationId xmlns:a16="http://schemas.microsoft.com/office/drawing/2014/main" id="{64A46C0F-D7F0-FFD9-0A98-A977CD556356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Google Shape;200;p20">
              <a:extLst>
                <a:ext uri="{FF2B5EF4-FFF2-40B4-BE49-F238E27FC236}">
                  <a16:creationId xmlns:a16="http://schemas.microsoft.com/office/drawing/2014/main" id="{5C580F53-815F-C95D-8F2B-9A30D5CF1F48}"/>
                </a:ext>
              </a:extLst>
            </p:cNvPr>
            <p:cNvSpPr txBox="1"/>
            <p:nvPr/>
          </p:nvSpPr>
          <p:spPr>
            <a:xfrm>
              <a:off x="7525757" y="902967"/>
              <a:ext cx="1645421" cy="184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1200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% Result 2</a:t>
              </a:r>
              <a:endParaRPr kumimoji="0" sz="10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86" name="Google Shape;201;p20">
              <a:extLst>
                <a:ext uri="{FF2B5EF4-FFF2-40B4-BE49-F238E27FC236}">
                  <a16:creationId xmlns:a16="http://schemas.microsoft.com/office/drawing/2014/main" id="{938E25FE-F0BD-AFC4-A89D-87C89F322479}"/>
                </a:ext>
              </a:extLst>
            </p:cNvPr>
            <p:cNvSpPr txBox="1"/>
            <p:nvPr/>
          </p:nvSpPr>
          <p:spPr>
            <a:xfrm>
              <a:off x="7525757" y="1146691"/>
              <a:ext cx="1567067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en-US" sz="10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[Insert supporting result statement]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DA8A190-92C7-1D38-3774-BF7745A126C5}"/>
              </a:ext>
            </a:extLst>
          </p:cNvPr>
          <p:cNvGrpSpPr/>
          <p:nvPr/>
        </p:nvGrpSpPr>
        <p:grpSpPr>
          <a:xfrm>
            <a:off x="5352090" y="3901664"/>
            <a:ext cx="1559053" cy="980437"/>
            <a:chOff x="7344568" y="720682"/>
            <a:chExt cx="1885963" cy="980437"/>
          </a:xfrm>
        </p:grpSpPr>
        <p:sp>
          <p:nvSpPr>
            <p:cNvPr id="88" name="Rounded Rectangle 239">
              <a:extLst>
                <a:ext uri="{FF2B5EF4-FFF2-40B4-BE49-F238E27FC236}">
                  <a16:creationId xmlns:a16="http://schemas.microsoft.com/office/drawing/2014/main" id="{E6A8A8B9-D495-D75F-69CE-9D370A95F8DC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Google Shape;200;p20">
              <a:extLst>
                <a:ext uri="{FF2B5EF4-FFF2-40B4-BE49-F238E27FC236}">
                  <a16:creationId xmlns:a16="http://schemas.microsoft.com/office/drawing/2014/main" id="{569936E1-D0AF-117C-3505-C9A367626955}"/>
                </a:ext>
              </a:extLst>
            </p:cNvPr>
            <p:cNvSpPr txBox="1"/>
            <p:nvPr/>
          </p:nvSpPr>
          <p:spPr>
            <a:xfrm>
              <a:off x="7525757" y="902967"/>
              <a:ext cx="1645421" cy="184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1200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XX% Result 1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endParaRPr>
            </a:p>
          </p:txBody>
        </p:sp>
        <p:sp>
          <p:nvSpPr>
            <p:cNvPr id="90" name="Google Shape;201;p20">
              <a:extLst>
                <a:ext uri="{FF2B5EF4-FFF2-40B4-BE49-F238E27FC236}">
                  <a16:creationId xmlns:a16="http://schemas.microsoft.com/office/drawing/2014/main" id="{19D782B7-A9DC-DE62-B615-5900E85E7C64}"/>
                </a:ext>
              </a:extLst>
            </p:cNvPr>
            <p:cNvSpPr txBox="1"/>
            <p:nvPr/>
          </p:nvSpPr>
          <p:spPr>
            <a:xfrm>
              <a:off x="7525757" y="1146691"/>
              <a:ext cx="1567067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[Insert supporting result statement]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A7E91131-E7A5-24D6-C62C-8F9F4A7731F0}"/>
              </a:ext>
            </a:extLst>
          </p:cNvPr>
          <p:cNvGrpSpPr/>
          <p:nvPr/>
        </p:nvGrpSpPr>
        <p:grpSpPr>
          <a:xfrm>
            <a:off x="5370062" y="4946423"/>
            <a:ext cx="3138460" cy="980437"/>
            <a:chOff x="7344568" y="720682"/>
            <a:chExt cx="1885963" cy="980437"/>
          </a:xfrm>
        </p:grpSpPr>
        <p:sp>
          <p:nvSpPr>
            <p:cNvPr id="92" name="Rounded Rectangle 246">
              <a:extLst>
                <a:ext uri="{FF2B5EF4-FFF2-40B4-BE49-F238E27FC236}">
                  <a16:creationId xmlns:a16="http://schemas.microsoft.com/office/drawing/2014/main" id="{E66EE2BF-8A82-E906-552F-46CFD6343F53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Google Shape;200;p20">
              <a:extLst>
                <a:ext uri="{FF2B5EF4-FFF2-40B4-BE49-F238E27FC236}">
                  <a16:creationId xmlns:a16="http://schemas.microsoft.com/office/drawing/2014/main" id="{1486535D-5660-9CAF-7BF0-AE2E4D733DF8}"/>
                </a:ext>
              </a:extLst>
            </p:cNvPr>
            <p:cNvSpPr txBox="1"/>
            <p:nvPr/>
          </p:nvSpPr>
          <p:spPr>
            <a:xfrm>
              <a:off x="7429295" y="866300"/>
              <a:ext cx="1645421" cy="184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en-US" sz="1200" b="1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XX+ Result 3</a:t>
              </a:r>
              <a:endParaRPr lang="en-US" sz="1050" kern="0" dirty="0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94" name="Google Shape;201;p20">
              <a:extLst>
                <a:ext uri="{FF2B5EF4-FFF2-40B4-BE49-F238E27FC236}">
                  <a16:creationId xmlns:a16="http://schemas.microsoft.com/office/drawing/2014/main" id="{839B23B0-7AC5-0258-F89B-CB69CE1EC80D}"/>
                </a:ext>
              </a:extLst>
            </p:cNvPr>
            <p:cNvSpPr txBox="1"/>
            <p:nvPr/>
          </p:nvSpPr>
          <p:spPr>
            <a:xfrm>
              <a:off x="7429295" y="1110024"/>
              <a:ext cx="1567067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en-US" sz="10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[Insert supporting result statement]</a:t>
              </a:r>
            </a:p>
          </p:txBody>
        </p:sp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0CFD83B5-AFFD-333D-71AA-3681ACA06E48}"/>
              </a:ext>
            </a:extLst>
          </p:cNvPr>
          <p:cNvSpPr txBox="1"/>
          <p:nvPr/>
        </p:nvSpPr>
        <p:spPr>
          <a:xfrm rot="16200000">
            <a:off x="6930844" y="3983473"/>
            <a:ext cx="3825759" cy="307777"/>
          </a:xfrm>
          <a:prstGeom prst="rect">
            <a:avLst/>
          </a:prstGeom>
          <a:solidFill>
            <a:srgbClr val="3B1A7A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Section Heading </a:t>
            </a:r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D2D18080-9335-AB95-935A-760BDFC76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9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353E5-16E8-4EC0-6B5E-D750749DE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">
            <a:extLst>
              <a:ext uri="{FF2B5EF4-FFF2-40B4-BE49-F238E27FC236}">
                <a16:creationId xmlns:a16="http://schemas.microsoft.com/office/drawing/2014/main" id="{3F44584C-67FF-5064-3DF4-BB9882425B5B}"/>
              </a:ext>
            </a:extLst>
          </p:cNvPr>
          <p:cNvSpPr/>
          <p:nvPr/>
        </p:nvSpPr>
        <p:spPr>
          <a:xfrm>
            <a:off x="950586" y="2072395"/>
            <a:ext cx="6858000" cy="768096"/>
          </a:xfrm>
          <a:prstGeom prst="rect">
            <a:avLst/>
          </a:prstGeom>
          <a:solidFill>
            <a:srgbClr val="330876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11">
            <a:extLst>
              <a:ext uri="{FF2B5EF4-FFF2-40B4-BE49-F238E27FC236}">
                <a16:creationId xmlns:a16="http://schemas.microsoft.com/office/drawing/2014/main" id="{5400DCD4-78FA-0876-C2A1-FA6E1F1617FB}"/>
              </a:ext>
            </a:extLst>
          </p:cNvPr>
          <p:cNvSpPr/>
          <p:nvPr/>
        </p:nvSpPr>
        <p:spPr>
          <a:xfrm>
            <a:off x="950586" y="2950219"/>
            <a:ext cx="6858000" cy="768096"/>
          </a:xfrm>
          <a:prstGeom prst="rect">
            <a:avLst/>
          </a:prstGeom>
          <a:solidFill>
            <a:srgbClr val="0070C0"/>
          </a:solidFill>
          <a:ln/>
        </p:spPr>
        <p:txBody>
          <a:bodyPr/>
          <a:lstStyle/>
          <a:p>
            <a:endParaRPr lang="en-GB" dirty="0"/>
          </a:p>
        </p:txBody>
      </p:sp>
      <p:sp>
        <p:nvSpPr>
          <p:cNvPr id="6" name="Shape 18">
            <a:extLst>
              <a:ext uri="{FF2B5EF4-FFF2-40B4-BE49-F238E27FC236}">
                <a16:creationId xmlns:a16="http://schemas.microsoft.com/office/drawing/2014/main" id="{7090268A-840C-8C74-0320-43ED8E375AD0}"/>
              </a:ext>
            </a:extLst>
          </p:cNvPr>
          <p:cNvSpPr/>
          <p:nvPr/>
        </p:nvSpPr>
        <p:spPr>
          <a:xfrm>
            <a:off x="950586" y="3828043"/>
            <a:ext cx="6858000" cy="768096"/>
          </a:xfrm>
          <a:prstGeom prst="rect">
            <a:avLst/>
          </a:prstGeom>
          <a:solidFill>
            <a:srgbClr val="68CFF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Shape 25">
            <a:extLst>
              <a:ext uri="{FF2B5EF4-FFF2-40B4-BE49-F238E27FC236}">
                <a16:creationId xmlns:a16="http://schemas.microsoft.com/office/drawing/2014/main" id="{3E468CAF-3574-5AD4-7E72-89E5595BE046}"/>
              </a:ext>
            </a:extLst>
          </p:cNvPr>
          <p:cNvSpPr/>
          <p:nvPr/>
        </p:nvSpPr>
        <p:spPr>
          <a:xfrm>
            <a:off x="950586" y="4705866"/>
            <a:ext cx="6858000" cy="768096"/>
          </a:xfrm>
          <a:prstGeom prst="rect">
            <a:avLst/>
          </a:prstGeom>
          <a:solidFill>
            <a:srgbClr val="02D5A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32">
            <a:extLst>
              <a:ext uri="{FF2B5EF4-FFF2-40B4-BE49-F238E27FC236}">
                <a16:creationId xmlns:a16="http://schemas.microsoft.com/office/drawing/2014/main" id="{EC818392-97F7-5A37-BAD2-8C5AA7146C6A}"/>
              </a:ext>
            </a:extLst>
          </p:cNvPr>
          <p:cNvSpPr/>
          <p:nvPr/>
        </p:nvSpPr>
        <p:spPr>
          <a:xfrm>
            <a:off x="950586" y="5583690"/>
            <a:ext cx="6858000" cy="768096"/>
          </a:xfrm>
          <a:prstGeom prst="rect">
            <a:avLst/>
          </a:prstGeom>
          <a:solidFill>
            <a:srgbClr val="EFE7F6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0736F1-2458-5A0F-DA12-109EF12E037D}"/>
              </a:ext>
            </a:extLst>
          </p:cNvPr>
          <p:cNvSpPr txBox="1"/>
          <p:nvPr/>
        </p:nvSpPr>
        <p:spPr>
          <a:xfrm>
            <a:off x="3296149" y="5605012"/>
            <a:ext cx="3026505" cy="223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200" b="1" dirty="0">
                <a:latin typeface="Lato Bold"/>
                <a:ea typeface="Lato Bold"/>
                <a:cs typeface="Lato Bold"/>
                <a:sym typeface="Lato Bold"/>
              </a:rPr>
              <a:t>[Insert feature description]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9C70E7-86A7-C549-F80A-A55E2EFA31AA}"/>
              </a:ext>
            </a:extLst>
          </p:cNvPr>
          <p:cNvSpPr txBox="1"/>
          <p:nvPr/>
        </p:nvSpPr>
        <p:spPr>
          <a:xfrm>
            <a:off x="3272094" y="5807192"/>
            <a:ext cx="3881689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296D377-FE22-EE02-EB72-3E375FA903A2}"/>
              </a:ext>
            </a:extLst>
          </p:cNvPr>
          <p:cNvSpPr txBox="1"/>
          <p:nvPr/>
        </p:nvSpPr>
        <p:spPr>
          <a:xfrm>
            <a:off x="1806365" y="5662467"/>
            <a:ext cx="1529654" cy="220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400" b="1" dirty="0">
                <a:solidFill>
                  <a:srgbClr val="000000"/>
                </a:solidFill>
                <a:latin typeface="Lato Bold"/>
                <a:ea typeface="Lato Bold"/>
                <a:cs typeface="Lato Bold"/>
                <a:sym typeface="Lato Bold"/>
              </a:rPr>
              <a:t>Feature 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26F5022-71BE-E85C-9C14-B76C84CB3EDC}"/>
              </a:ext>
            </a:extLst>
          </p:cNvPr>
          <p:cNvSpPr txBox="1"/>
          <p:nvPr/>
        </p:nvSpPr>
        <p:spPr>
          <a:xfrm>
            <a:off x="3266478" y="4973420"/>
            <a:ext cx="4559728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sp>
        <p:nvSpPr>
          <p:cNvPr id="56" name="TextBox 3">
            <a:extLst>
              <a:ext uri="{FF2B5EF4-FFF2-40B4-BE49-F238E27FC236}">
                <a16:creationId xmlns:a16="http://schemas.microsoft.com/office/drawing/2014/main" id="{B0F14D5C-CBBD-A45C-E537-1FF8830E94F1}"/>
              </a:ext>
            </a:extLst>
          </p:cNvPr>
          <p:cNvSpPr txBox="1"/>
          <p:nvPr/>
        </p:nvSpPr>
        <p:spPr>
          <a:xfrm>
            <a:off x="1806364" y="4809811"/>
            <a:ext cx="1536743" cy="2209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400" b="1" dirty="0">
                <a:solidFill>
                  <a:srgbClr val="000000"/>
                </a:solidFill>
                <a:latin typeface="Lato Bold"/>
                <a:ea typeface="Lato Bold"/>
                <a:cs typeface="Lato Bold"/>
                <a:sym typeface="Lato Bold"/>
              </a:rPr>
              <a:t>Feature 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0D4A71C-B5D6-30E6-AC1B-66D79DE4DC2F}"/>
              </a:ext>
            </a:extLst>
          </p:cNvPr>
          <p:cNvSpPr txBox="1"/>
          <p:nvPr/>
        </p:nvSpPr>
        <p:spPr>
          <a:xfrm>
            <a:off x="3266478" y="4773870"/>
            <a:ext cx="4559728" cy="223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200" b="1" dirty="0">
                <a:latin typeface="Lato Bold"/>
                <a:ea typeface="Lato Bold"/>
                <a:cs typeface="Lato Bold"/>
                <a:sym typeface="Lato Bold"/>
              </a:rPr>
              <a:t>[Insert feature description]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912E560-57C0-7D18-F058-BF3E83B1B891}"/>
              </a:ext>
            </a:extLst>
          </p:cNvPr>
          <p:cNvSpPr txBox="1"/>
          <p:nvPr/>
        </p:nvSpPr>
        <p:spPr>
          <a:xfrm>
            <a:off x="3274176" y="4136240"/>
            <a:ext cx="3831467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F66914E-41AB-B4E4-06ED-F0358761934F}"/>
              </a:ext>
            </a:extLst>
          </p:cNvPr>
          <p:cNvSpPr txBox="1"/>
          <p:nvPr/>
        </p:nvSpPr>
        <p:spPr>
          <a:xfrm>
            <a:off x="3251930" y="3881924"/>
            <a:ext cx="4559728" cy="223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200" b="1" dirty="0">
                <a:latin typeface="Lato Bold"/>
                <a:ea typeface="Lato Bold"/>
                <a:cs typeface="Lato Bold"/>
                <a:sym typeface="Lato Bold"/>
              </a:rPr>
              <a:t>[Insert feature description]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1CF16B5-8235-A70A-0811-41F6CB6E75BC}"/>
              </a:ext>
            </a:extLst>
          </p:cNvPr>
          <p:cNvSpPr txBox="1"/>
          <p:nvPr/>
        </p:nvSpPr>
        <p:spPr>
          <a:xfrm>
            <a:off x="3252706" y="3368550"/>
            <a:ext cx="4444304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sp>
        <p:nvSpPr>
          <p:cNvPr id="70" name="TextBox 5">
            <a:extLst>
              <a:ext uri="{FF2B5EF4-FFF2-40B4-BE49-F238E27FC236}">
                <a16:creationId xmlns:a16="http://schemas.microsoft.com/office/drawing/2014/main" id="{1D0F2CA7-0BAB-FC38-3A9A-F1EA2A7AAB54}"/>
              </a:ext>
            </a:extLst>
          </p:cNvPr>
          <p:cNvSpPr txBox="1"/>
          <p:nvPr/>
        </p:nvSpPr>
        <p:spPr>
          <a:xfrm>
            <a:off x="1752946" y="3085016"/>
            <a:ext cx="1529654" cy="2113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794"/>
              </a:lnSpc>
            </a:pPr>
            <a:r>
              <a:rPr lang="en-US" sz="1400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Feature 2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AF093D4-5A82-B7F8-0A60-BC81EBA2C894}"/>
              </a:ext>
            </a:extLst>
          </p:cNvPr>
          <p:cNvSpPr txBox="1"/>
          <p:nvPr/>
        </p:nvSpPr>
        <p:spPr>
          <a:xfrm>
            <a:off x="3232025" y="3018222"/>
            <a:ext cx="4559728" cy="223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200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[Insert feature description]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1564546-0821-0697-F161-329BFC2739B5}"/>
              </a:ext>
            </a:extLst>
          </p:cNvPr>
          <p:cNvSpPr txBox="1"/>
          <p:nvPr/>
        </p:nvSpPr>
        <p:spPr>
          <a:xfrm>
            <a:off x="1754676" y="3939660"/>
            <a:ext cx="1349278" cy="2017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680"/>
              </a:lnSpc>
            </a:pPr>
            <a:r>
              <a:rPr lang="en-US" sz="1400" b="1" dirty="0">
                <a:latin typeface="Lato Bold"/>
                <a:ea typeface="Lato Bold"/>
                <a:cs typeface="Lato Bold"/>
                <a:sym typeface="Lato Bold"/>
              </a:rPr>
              <a:t>Feature 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964C1D0-A9CF-67F7-FA11-FB688F00F854}"/>
              </a:ext>
            </a:extLst>
          </p:cNvPr>
          <p:cNvSpPr txBox="1"/>
          <p:nvPr/>
        </p:nvSpPr>
        <p:spPr>
          <a:xfrm>
            <a:off x="1754676" y="2293826"/>
            <a:ext cx="1349278" cy="2017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680"/>
              </a:lnSpc>
            </a:pPr>
            <a:r>
              <a:rPr lang="en-US" sz="1400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Feature 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31A0E94-EFB4-0FF4-AE37-705EC0C41B89}"/>
              </a:ext>
            </a:extLst>
          </p:cNvPr>
          <p:cNvSpPr txBox="1"/>
          <p:nvPr/>
        </p:nvSpPr>
        <p:spPr>
          <a:xfrm>
            <a:off x="3251930" y="2471270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3480402-4E9E-FF96-DEF5-CF5175ACCDDB}"/>
              </a:ext>
            </a:extLst>
          </p:cNvPr>
          <p:cNvSpPr txBox="1"/>
          <p:nvPr/>
        </p:nvSpPr>
        <p:spPr>
          <a:xfrm>
            <a:off x="3315389" y="2204460"/>
            <a:ext cx="4559728" cy="223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06">
              <a:lnSpc>
                <a:spcPts val="1867"/>
              </a:lnSpc>
            </a:pPr>
            <a:r>
              <a:rPr lang="en-US" sz="1200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[Insert feature description]</a:t>
            </a:r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23BB7326-8201-D595-5C87-BF0017E15F28}"/>
              </a:ext>
            </a:extLst>
          </p:cNvPr>
          <p:cNvGrpSpPr/>
          <p:nvPr/>
        </p:nvGrpSpPr>
        <p:grpSpPr>
          <a:xfrm>
            <a:off x="8140913" y="1970283"/>
            <a:ext cx="3577438" cy="4475922"/>
            <a:chOff x="8321960" y="2188667"/>
            <a:chExt cx="3144196" cy="3906533"/>
          </a:xfrm>
        </p:grpSpPr>
        <p:sp>
          <p:nvSpPr>
            <p:cNvPr id="40" name="TextBox 67">
              <a:extLst>
                <a:ext uri="{FF2B5EF4-FFF2-40B4-BE49-F238E27FC236}">
                  <a16:creationId xmlns:a16="http://schemas.microsoft.com/office/drawing/2014/main" id="{ED272831-1C0D-C767-746D-E71FF9229985}"/>
                </a:ext>
              </a:extLst>
            </p:cNvPr>
            <p:cNvSpPr txBox="1"/>
            <p:nvPr/>
          </p:nvSpPr>
          <p:spPr>
            <a:xfrm rot="16200000">
              <a:off x="6541364" y="4030350"/>
              <a:ext cx="3845446" cy="284254"/>
            </a:xfrm>
            <a:prstGeom prst="rect">
              <a:avLst/>
            </a:prstGeom>
            <a:solidFill>
              <a:srgbClr val="330876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ts val="2799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Lato Bold"/>
                  <a:ea typeface="Lato Bold"/>
                  <a:cs typeface="Lato Bold"/>
                  <a:sym typeface="Lato Bold"/>
                </a:rPr>
                <a:t>OUTCOME</a:t>
              </a:r>
            </a:p>
          </p:txBody>
        </p:sp>
        <p:sp>
          <p:nvSpPr>
            <p:cNvPr id="80" name="Rounded Rectangle 79">
              <a:extLst>
                <a:ext uri="{FF2B5EF4-FFF2-40B4-BE49-F238E27FC236}">
                  <a16:creationId xmlns:a16="http://schemas.microsoft.com/office/drawing/2014/main" id="{A6F8EA67-FAB0-7B8B-2FCB-70C20B5EFD9F}"/>
                </a:ext>
              </a:extLst>
            </p:cNvPr>
            <p:cNvSpPr/>
            <p:nvPr/>
          </p:nvSpPr>
          <p:spPr>
            <a:xfrm>
              <a:off x="8648700" y="2241824"/>
              <a:ext cx="2745188" cy="822758"/>
            </a:xfrm>
            <a:prstGeom prst="roundRect">
              <a:avLst>
                <a:gd name="adj" fmla="val 5033"/>
              </a:avLst>
            </a:prstGeom>
            <a:solidFill>
              <a:srgbClr val="EFE7F6">
                <a:alpha val="5098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pic>
          <p:nvPicPr>
            <p:cNvPr id="82" name="Graphic 81" descr="Clock with solid fill">
              <a:extLst>
                <a:ext uri="{FF2B5EF4-FFF2-40B4-BE49-F238E27FC236}">
                  <a16:creationId xmlns:a16="http://schemas.microsoft.com/office/drawing/2014/main" id="{84F14068-59EE-DB8C-8B42-E489DD3C6C1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709421" y="2418021"/>
              <a:ext cx="548879" cy="548879"/>
            </a:xfrm>
            <a:prstGeom prst="rect">
              <a:avLst/>
            </a:prstGeom>
          </p:spPr>
        </p:pic>
        <p:sp>
          <p:nvSpPr>
            <p:cNvPr id="99" name="TextBox 70">
              <a:extLst>
                <a:ext uri="{FF2B5EF4-FFF2-40B4-BE49-F238E27FC236}">
                  <a16:creationId xmlns:a16="http://schemas.microsoft.com/office/drawing/2014/main" id="{1E9EC27C-2780-E8EC-F79B-84A9D1BF464F}"/>
                </a:ext>
              </a:extLst>
            </p:cNvPr>
            <p:cNvSpPr txBox="1"/>
            <p:nvPr/>
          </p:nvSpPr>
          <p:spPr>
            <a:xfrm>
              <a:off x="9479382" y="2188667"/>
              <a:ext cx="1080585" cy="4333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619"/>
                </a:lnSpc>
              </a:pPr>
              <a:r>
                <a:rPr lang="en-US" sz="1600" b="1" dirty="0">
                  <a:solidFill>
                    <a:srgbClr val="322C23">
                      <a:alpha val="94902"/>
                    </a:srgbClr>
                  </a:solidFill>
                  <a:latin typeface="Lato Bold"/>
                  <a:ea typeface="Lato Bold"/>
                  <a:cs typeface="Lato Bold"/>
                  <a:sym typeface="Lato Bold"/>
                </a:rPr>
                <a:t>Metric 1</a:t>
              </a:r>
            </a:p>
          </p:txBody>
        </p:sp>
        <p:sp>
          <p:nvSpPr>
            <p:cNvPr id="100" name="TextBox 71">
              <a:extLst>
                <a:ext uri="{FF2B5EF4-FFF2-40B4-BE49-F238E27FC236}">
                  <a16:creationId xmlns:a16="http://schemas.microsoft.com/office/drawing/2014/main" id="{FC08CEBC-C4BC-F6E1-D4A7-D2C590E5BCC1}"/>
                </a:ext>
              </a:extLst>
            </p:cNvPr>
            <p:cNvSpPr txBox="1"/>
            <p:nvPr/>
          </p:nvSpPr>
          <p:spPr>
            <a:xfrm>
              <a:off x="9473414" y="2578897"/>
              <a:ext cx="1604469" cy="3041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219"/>
                </a:lnSpc>
              </a:pPr>
              <a:r>
                <a:rPr lang="en-US" sz="1200" dirty="0">
                  <a:solidFill>
                    <a:srgbClr val="272076"/>
                  </a:solidFill>
                  <a:latin typeface="Lato Bold"/>
                  <a:ea typeface="Lato Bold"/>
                  <a:cs typeface="Lato Bold"/>
                  <a:sym typeface="Lato Bold"/>
                </a:rPr>
                <a:t>Lorem Ipsum</a:t>
              </a:r>
            </a:p>
          </p:txBody>
        </p:sp>
        <p:sp>
          <p:nvSpPr>
            <p:cNvPr id="107" name="Rounded Rectangle 106">
              <a:extLst>
                <a:ext uri="{FF2B5EF4-FFF2-40B4-BE49-F238E27FC236}">
                  <a16:creationId xmlns:a16="http://schemas.microsoft.com/office/drawing/2014/main" id="{91C9E7B0-6F46-ECA9-CA11-A972217389DD}"/>
                </a:ext>
              </a:extLst>
            </p:cNvPr>
            <p:cNvSpPr/>
            <p:nvPr/>
          </p:nvSpPr>
          <p:spPr>
            <a:xfrm>
              <a:off x="8648700" y="3257855"/>
              <a:ext cx="2745188" cy="822758"/>
            </a:xfrm>
            <a:prstGeom prst="roundRect">
              <a:avLst>
                <a:gd name="adj" fmla="val 5033"/>
              </a:avLst>
            </a:prstGeom>
            <a:solidFill>
              <a:srgbClr val="EFE7F6">
                <a:alpha val="5098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9" name="TextBox 70">
              <a:extLst>
                <a:ext uri="{FF2B5EF4-FFF2-40B4-BE49-F238E27FC236}">
                  <a16:creationId xmlns:a16="http://schemas.microsoft.com/office/drawing/2014/main" id="{70618153-5E49-C99C-7436-E9AED674C32C}"/>
                </a:ext>
              </a:extLst>
            </p:cNvPr>
            <p:cNvSpPr txBox="1"/>
            <p:nvPr/>
          </p:nvSpPr>
          <p:spPr>
            <a:xfrm>
              <a:off x="9470517" y="3171558"/>
              <a:ext cx="1080585" cy="4333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619"/>
                </a:lnSpc>
              </a:pPr>
              <a:r>
                <a:rPr lang="en-US" sz="1600" b="1" dirty="0">
                  <a:solidFill>
                    <a:srgbClr val="322C23">
                      <a:alpha val="94902"/>
                    </a:srgbClr>
                  </a:solidFill>
                  <a:latin typeface="Lato Bold"/>
                  <a:ea typeface="Lato Bold"/>
                  <a:cs typeface="Lato Bold"/>
                  <a:sym typeface="Lato Bold"/>
                </a:rPr>
                <a:t>Metric 2</a:t>
              </a:r>
            </a:p>
          </p:txBody>
        </p:sp>
        <p:sp>
          <p:nvSpPr>
            <p:cNvPr id="110" name="TextBox 71">
              <a:extLst>
                <a:ext uri="{FF2B5EF4-FFF2-40B4-BE49-F238E27FC236}">
                  <a16:creationId xmlns:a16="http://schemas.microsoft.com/office/drawing/2014/main" id="{E8FEBC67-9B23-5DEC-6C8A-6197DC5F27B1}"/>
                </a:ext>
              </a:extLst>
            </p:cNvPr>
            <p:cNvSpPr txBox="1"/>
            <p:nvPr/>
          </p:nvSpPr>
          <p:spPr>
            <a:xfrm>
              <a:off x="9470517" y="3597173"/>
              <a:ext cx="1917889" cy="30410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219"/>
                </a:lnSpc>
              </a:pPr>
              <a:r>
                <a:rPr lang="en-US" sz="1200" dirty="0">
                  <a:solidFill>
                    <a:srgbClr val="272076"/>
                  </a:solidFill>
                  <a:latin typeface="Lato Bold"/>
                  <a:ea typeface="Lato Bold"/>
                  <a:cs typeface="Lato Bold"/>
                  <a:sym typeface="Lato Bold"/>
                </a:rPr>
                <a:t>Lorem Ipsum</a:t>
              </a:r>
            </a:p>
          </p:txBody>
        </p:sp>
        <p:pic>
          <p:nvPicPr>
            <p:cNvPr id="112" name="Graphic 111" descr="Dollar with solid fill">
              <a:extLst>
                <a:ext uri="{FF2B5EF4-FFF2-40B4-BE49-F238E27FC236}">
                  <a16:creationId xmlns:a16="http://schemas.microsoft.com/office/drawing/2014/main" id="{2A08245F-0B14-30FF-93FB-94922E66F13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739839" y="3453638"/>
              <a:ext cx="506999" cy="506999"/>
            </a:xfrm>
            <a:prstGeom prst="rect">
              <a:avLst/>
            </a:prstGeom>
          </p:spPr>
        </p:pic>
        <p:sp>
          <p:nvSpPr>
            <p:cNvPr id="113" name="Rounded Rectangle 112">
              <a:extLst>
                <a:ext uri="{FF2B5EF4-FFF2-40B4-BE49-F238E27FC236}">
                  <a16:creationId xmlns:a16="http://schemas.microsoft.com/office/drawing/2014/main" id="{FD97D747-8AE7-502D-78AE-8DACC8B02D7A}"/>
                </a:ext>
              </a:extLst>
            </p:cNvPr>
            <p:cNvSpPr/>
            <p:nvPr/>
          </p:nvSpPr>
          <p:spPr>
            <a:xfrm>
              <a:off x="8720968" y="4268315"/>
              <a:ext cx="2745188" cy="822758"/>
            </a:xfrm>
            <a:prstGeom prst="roundRect">
              <a:avLst>
                <a:gd name="adj" fmla="val 5033"/>
              </a:avLst>
            </a:prstGeom>
            <a:solidFill>
              <a:srgbClr val="EFE7F6">
                <a:alpha val="5098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31" name="TextBox 70">
              <a:extLst>
                <a:ext uri="{FF2B5EF4-FFF2-40B4-BE49-F238E27FC236}">
                  <a16:creationId xmlns:a16="http://schemas.microsoft.com/office/drawing/2014/main" id="{5A3FF67A-19E4-BBA8-FED8-D9838F348FA8}"/>
                </a:ext>
              </a:extLst>
            </p:cNvPr>
            <p:cNvSpPr txBox="1"/>
            <p:nvPr/>
          </p:nvSpPr>
          <p:spPr>
            <a:xfrm>
              <a:off x="9494865" y="4207321"/>
              <a:ext cx="1080585" cy="4333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619"/>
                </a:lnSpc>
              </a:pPr>
              <a:r>
                <a:rPr lang="en-US" sz="1600" b="1" dirty="0">
                  <a:solidFill>
                    <a:srgbClr val="322C23">
                      <a:alpha val="94902"/>
                    </a:srgbClr>
                  </a:solidFill>
                  <a:latin typeface="Lato Bold"/>
                  <a:ea typeface="Lato Bold"/>
                  <a:cs typeface="Lato Bold"/>
                  <a:sym typeface="Lato Bold"/>
                </a:rPr>
                <a:t>Metric 3</a:t>
              </a:r>
            </a:p>
          </p:txBody>
        </p:sp>
        <p:sp>
          <p:nvSpPr>
            <p:cNvPr id="133" name="TextBox 71">
              <a:extLst>
                <a:ext uri="{FF2B5EF4-FFF2-40B4-BE49-F238E27FC236}">
                  <a16:creationId xmlns:a16="http://schemas.microsoft.com/office/drawing/2014/main" id="{24E28C43-F3CA-FB97-040D-422F66C3FC26}"/>
                </a:ext>
              </a:extLst>
            </p:cNvPr>
            <p:cNvSpPr txBox="1"/>
            <p:nvPr/>
          </p:nvSpPr>
          <p:spPr>
            <a:xfrm>
              <a:off x="9488897" y="4597551"/>
              <a:ext cx="1933092" cy="30410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219"/>
                </a:lnSpc>
              </a:pPr>
              <a:r>
                <a:rPr lang="en-US" sz="1200" dirty="0">
                  <a:solidFill>
                    <a:srgbClr val="272076"/>
                  </a:solidFill>
                  <a:latin typeface="Lato Bold"/>
                  <a:ea typeface="Lato Bold"/>
                  <a:cs typeface="Lato Bold"/>
                  <a:sym typeface="Lato Bold"/>
                </a:rPr>
                <a:t>Lorem Ipsum</a:t>
              </a:r>
            </a:p>
          </p:txBody>
        </p:sp>
        <p:pic>
          <p:nvPicPr>
            <p:cNvPr id="139" name="Graphic 138" descr="Network diagram with solid fill">
              <a:extLst>
                <a:ext uri="{FF2B5EF4-FFF2-40B4-BE49-F238E27FC236}">
                  <a16:creationId xmlns:a16="http://schemas.microsoft.com/office/drawing/2014/main" id="{63051162-B8B4-FA8C-28E0-09FB0006566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830918" y="4436675"/>
              <a:ext cx="548879" cy="548879"/>
            </a:xfrm>
            <a:prstGeom prst="rect">
              <a:avLst/>
            </a:prstGeom>
          </p:spPr>
        </p:pic>
        <p:sp>
          <p:nvSpPr>
            <p:cNvPr id="140" name="Rounded Rectangle 139">
              <a:extLst>
                <a:ext uri="{FF2B5EF4-FFF2-40B4-BE49-F238E27FC236}">
                  <a16:creationId xmlns:a16="http://schemas.microsoft.com/office/drawing/2014/main" id="{B808A571-0A7C-9754-9443-51E0E931124D}"/>
                </a:ext>
              </a:extLst>
            </p:cNvPr>
            <p:cNvSpPr/>
            <p:nvPr/>
          </p:nvSpPr>
          <p:spPr>
            <a:xfrm>
              <a:off x="8676801" y="5227147"/>
              <a:ext cx="2745188" cy="822758"/>
            </a:xfrm>
            <a:prstGeom prst="roundRect">
              <a:avLst>
                <a:gd name="adj" fmla="val 5033"/>
              </a:avLst>
            </a:prstGeom>
            <a:solidFill>
              <a:srgbClr val="EFE7F6">
                <a:alpha val="5098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44" name="TextBox 70">
              <a:extLst>
                <a:ext uri="{FF2B5EF4-FFF2-40B4-BE49-F238E27FC236}">
                  <a16:creationId xmlns:a16="http://schemas.microsoft.com/office/drawing/2014/main" id="{3F92E497-BC2D-045E-E565-589D2CF282C8}"/>
                </a:ext>
              </a:extLst>
            </p:cNvPr>
            <p:cNvSpPr txBox="1"/>
            <p:nvPr/>
          </p:nvSpPr>
          <p:spPr>
            <a:xfrm>
              <a:off x="9507483" y="5173990"/>
              <a:ext cx="1080585" cy="43338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619"/>
                </a:lnSpc>
              </a:pPr>
              <a:r>
                <a:rPr lang="en-US" sz="1600" b="1" dirty="0">
                  <a:solidFill>
                    <a:srgbClr val="322C23">
                      <a:alpha val="94902"/>
                    </a:srgbClr>
                  </a:solidFill>
                  <a:latin typeface="Lato Bold"/>
                  <a:ea typeface="Lato Bold"/>
                  <a:cs typeface="Lato Bold"/>
                  <a:sym typeface="Lato Bold"/>
                </a:rPr>
                <a:t>Metric 4</a:t>
              </a:r>
            </a:p>
          </p:txBody>
        </p:sp>
        <p:sp>
          <p:nvSpPr>
            <p:cNvPr id="145" name="TextBox 71">
              <a:extLst>
                <a:ext uri="{FF2B5EF4-FFF2-40B4-BE49-F238E27FC236}">
                  <a16:creationId xmlns:a16="http://schemas.microsoft.com/office/drawing/2014/main" id="{1ACE41DB-5D6C-378E-0801-9295C2E01D62}"/>
                </a:ext>
              </a:extLst>
            </p:cNvPr>
            <p:cNvSpPr txBox="1"/>
            <p:nvPr/>
          </p:nvSpPr>
          <p:spPr>
            <a:xfrm>
              <a:off x="9501515" y="5564220"/>
              <a:ext cx="1933092" cy="30410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219"/>
                </a:lnSpc>
              </a:pPr>
              <a:r>
                <a:rPr lang="en-US" sz="1200" dirty="0">
                  <a:solidFill>
                    <a:srgbClr val="272076"/>
                  </a:solidFill>
                  <a:latin typeface="Lato Bold"/>
                  <a:ea typeface="Lato Bold"/>
                  <a:cs typeface="Lato Bold"/>
                  <a:sym typeface="Lato Bold"/>
                </a:rPr>
                <a:t>Lorem Ipsum</a:t>
              </a:r>
            </a:p>
          </p:txBody>
        </p:sp>
        <p:pic>
          <p:nvPicPr>
            <p:cNvPr id="150" name="Graphic 149" descr="Warning outline">
              <a:extLst>
                <a:ext uri="{FF2B5EF4-FFF2-40B4-BE49-F238E27FC236}">
                  <a16:creationId xmlns:a16="http://schemas.microsoft.com/office/drawing/2014/main" id="{B761F66D-95C4-58E2-0DE7-CC4702D6ACE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792276" y="5426974"/>
              <a:ext cx="450651" cy="450651"/>
            </a:xfrm>
            <a:prstGeom prst="rect">
              <a:avLst/>
            </a:prstGeom>
          </p:spPr>
        </p:pic>
      </p:grpSp>
      <p:sp>
        <p:nvSpPr>
          <p:cNvPr id="170" name="AutoShape 2">
            <a:extLst>
              <a:ext uri="{FF2B5EF4-FFF2-40B4-BE49-F238E27FC236}">
                <a16:creationId xmlns:a16="http://schemas.microsoft.com/office/drawing/2014/main" id="{4F47F731-B433-DE8B-8542-C97AB3E16BB8}"/>
              </a:ext>
            </a:extLst>
          </p:cNvPr>
          <p:cNvSpPr/>
          <p:nvPr/>
        </p:nvSpPr>
        <p:spPr>
          <a:xfrm flipH="1">
            <a:off x="7977281" y="2212728"/>
            <a:ext cx="45812" cy="4015349"/>
          </a:xfrm>
          <a:prstGeom prst="line">
            <a:avLst/>
          </a:prstGeom>
          <a:ln w="66675" cap="rnd">
            <a:gradFill>
              <a:gsLst>
                <a:gs pos="0">
                  <a:srgbClr val="F502B3">
                    <a:alpha val="100000"/>
                  </a:srgbClr>
                </a:gs>
                <a:gs pos="50000">
                  <a:srgbClr val="1B1466">
                    <a:alpha val="100000"/>
                  </a:srgbClr>
                </a:gs>
                <a:gs pos="100000">
                  <a:srgbClr val="00B7FF">
                    <a:alpha val="100000"/>
                  </a:srgbClr>
                </a:gs>
              </a:gsLst>
              <a:lin ang="0"/>
            </a:gra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pPr defTabSz="609606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1" name="Triangle 170">
            <a:extLst>
              <a:ext uri="{FF2B5EF4-FFF2-40B4-BE49-F238E27FC236}">
                <a16:creationId xmlns:a16="http://schemas.microsoft.com/office/drawing/2014/main" id="{F37DB9F3-4CC1-A7E4-D1DC-64E4F1D80E88}"/>
              </a:ext>
            </a:extLst>
          </p:cNvPr>
          <p:cNvSpPr/>
          <p:nvPr/>
        </p:nvSpPr>
        <p:spPr>
          <a:xfrm>
            <a:off x="7883756" y="2064367"/>
            <a:ext cx="266700" cy="262789"/>
          </a:xfrm>
          <a:prstGeom prst="triangle">
            <a:avLst/>
          </a:prstGeom>
          <a:solidFill>
            <a:srgbClr val="33087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2" name="Triangle 191">
            <a:extLst>
              <a:ext uri="{FF2B5EF4-FFF2-40B4-BE49-F238E27FC236}">
                <a16:creationId xmlns:a16="http://schemas.microsoft.com/office/drawing/2014/main" id="{7977C271-7FB5-A815-8519-78DFFE3263C2}"/>
              </a:ext>
            </a:extLst>
          </p:cNvPr>
          <p:cNvSpPr/>
          <p:nvPr/>
        </p:nvSpPr>
        <p:spPr>
          <a:xfrm>
            <a:off x="7872015" y="3916593"/>
            <a:ext cx="266700" cy="262789"/>
          </a:xfrm>
          <a:prstGeom prst="triangle">
            <a:avLst/>
          </a:prstGeom>
          <a:solidFill>
            <a:srgbClr val="33087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5F12773-8091-B360-B66C-FA5A4F2B5155}"/>
              </a:ext>
            </a:extLst>
          </p:cNvPr>
          <p:cNvGrpSpPr/>
          <p:nvPr/>
        </p:nvGrpSpPr>
        <p:grpSpPr>
          <a:xfrm>
            <a:off x="621520" y="5570926"/>
            <a:ext cx="851267" cy="764317"/>
            <a:chOff x="2149769" y="5335583"/>
            <a:chExt cx="952807" cy="917993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5DE38390-9135-D4C1-C30C-00C91BF11EE4}"/>
                </a:ext>
              </a:extLst>
            </p:cNvPr>
            <p:cNvSpPr/>
            <p:nvPr/>
          </p:nvSpPr>
          <p:spPr>
            <a:xfrm>
              <a:off x="2188176" y="5335583"/>
              <a:ext cx="914400" cy="9144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Shape 49">
              <a:extLst>
                <a:ext uri="{FF2B5EF4-FFF2-40B4-BE49-F238E27FC236}">
                  <a16:creationId xmlns:a16="http://schemas.microsoft.com/office/drawing/2014/main" id="{79C932C2-6BBA-B168-88AF-E7B15C3782A1}"/>
                </a:ext>
              </a:extLst>
            </p:cNvPr>
            <p:cNvSpPr/>
            <p:nvPr/>
          </p:nvSpPr>
          <p:spPr>
            <a:xfrm>
              <a:off x="2409119" y="5531589"/>
              <a:ext cx="436541" cy="507910"/>
            </a:xfrm>
            <a:prstGeom prst="ellipse">
              <a:avLst/>
            </a:prstGeom>
            <a:solidFill>
              <a:schemeClr val="bg1"/>
            </a:solidFill>
            <a:ln/>
          </p:spPr>
          <p:txBody>
            <a:bodyPr/>
            <a:lstStyle/>
            <a:p>
              <a:pPr defTabSz="609606"/>
              <a:endParaRPr lang="en-GB" sz="110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51" name="Arc 50">
              <a:extLst>
                <a:ext uri="{FF2B5EF4-FFF2-40B4-BE49-F238E27FC236}">
                  <a16:creationId xmlns:a16="http://schemas.microsoft.com/office/drawing/2014/main" id="{926771ED-CECD-8F65-0CD2-D6ABE7B2E744}"/>
                </a:ext>
              </a:extLst>
            </p:cNvPr>
            <p:cNvSpPr/>
            <p:nvPr/>
          </p:nvSpPr>
          <p:spPr>
            <a:xfrm rot="8956804">
              <a:off x="2187579" y="5339176"/>
              <a:ext cx="914400" cy="914400"/>
            </a:xfrm>
            <a:prstGeom prst="arc">
              <a:avLst>
                <a:gd name="adj1" fmla="val 16200000"/>
                <a:gd name="adj2" fmla="val 2741172"/>
              </a:avLst>
            </a:prstGeom>
            <a:ln w="12700">
              <a:solidFill>
                <a:srgbClr val="7C3A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71C8D07-06FE-DC62-52D5-97DC3F84205E}"/>
                </a:ext>
              </a:extLst>
            </p:cNvPr>
            <p:cNvSpPr/>
            <p:nvPr/>
          </p:nvSpPr>
          <p:spPr>
            <a:xfrm>
              <a:off x="2149769" y="5620691"/>
              <a:ext cx="114300" cy="125816"/>
            </a:xfrm>
            <a:prstGeom prst="ellipse">
              <a:avLst/>
            </a:prstGeom>
            <a:solidFill>
              <a:srgbClr val="7C3A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2" name="Freeform 71">
            <a:extLst>
              <a:ext uri="{FF2B5EF4-FFF2-40B4-BE49-F238E27FC236}">
                <a16:creationId xmlns:a16="http://schemas.microsoft.com/office/drawing/2014/main" id="{7DD425B1-54F6-ABFC-697A-9C17E5AEA8C9}"/>
              </a:ext>
            </a:extLst>
          </p:cNvPr>
          <p:cNvSpPr/>
          <p:nvPr/>
        </p:nvSpPr>
        <p:spPr>
          <a:xfrm>
            <a:off x="849938" y="5794990"/>
            <a:ext cx="324117" cy="393799"/>
          </a:xfrm>
          <a:custGeom>
            <a:avLst/>
            <a:gdLst/>
            <a:ahLst/>
            <a:cxnLst/>
            <a:rect l="l" t="t" r="r" b="b"/>
            <a:pathLst>
              <a:path w="571656" h="561652">
                <a:moveTo>
                  <a:pt x="0" y="0"/>
                </a:moveTo>
                <a:lnTo>
                  <a:pt x="571656" y="0"/>
                </a:lnTo>
                <a:lnTo>
                  <a:pt x="571656" y="561653"/>
                </a:lnTo>
                <a:lnTo>
                  <a:pt x="0" y="56165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06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0951C87-1419-AAF3-9ACD-1A196EBEF9BD}"/>
              </a:ext>
            </a:extLst>
          </p:cNvPr>
          <p:cNvGrpSpPr/>
          <p:nvPr/>
        </p:nvGrpSpPr>
        <p:grpSpPr>
          <a:xfrm>
            <a:off x="586364" y="4679745"/>
            <a:ext cx="858070" cy="794217"/>
            <a:chOff x="2149769" y="5299671"/>
            <a:chExt cx="960421" cy="953905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03A67095-D68D-C07C-2D91-4D67D13D6E42}"/>
                </a:ext>
              </a:extLst>
            </p:cNvPr>
            <p:cNvSpPr/>
            <p:nvPr/>
          </p:nvSpPr>
          <p:spPr>
            <a:xfrm>
              <a:off x="2195790" y="5299671"/>
              <a:ext cx="914400" cy="91439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Shape 49">
              <a:extLst>
                <a:ext uri="{FF2B5EF4-FFF2-40B4-BE49-F238E27FC236}">
                  <a16:creationId xmlns:a16="http://schemas.microsoft.com/office/drawing/2014/main" id="{D06B7274-E83A-8839-8339-37893F444ECF}"/>
                </a:ext>
              </a:extLst>
            </p:cNvPr>
            <p:cNvSpPr/>
            <p:nvPr/>
          </p:nvSpPr>
          <p:spPr>
            <a:xfrm>
              <a:off x="2409119" y="5531589"/>
              <a:ext cx="436541" cy="507910"/>
            </a:xfrm>
            <a:prstGeom prst="ellipse">
              <a:avLst/>
            </a:prstGeom>
            <a:solidFill>
              <a:schemeClr val="bg1"/>
            </a:solidFill>
            <a:ln/>
          </p:spPr>
          <p:txBody>
            <a:bodyPr/>
            <a:lstStyle/>
            <a:p>
              <a:pPr defTabSz="609606"/>
              <a:endParaRPr lang="en-GB" sz="110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1" name="Arc 80">
              <a:extLst>
                <a:ext uri="{FF2B5EF4-FFF2-40B4-BE49-F238E27FC236}">
                  <a16:creationId xmlns:a16="http://schemas.microsoft.com/office/drawing/2014/main" id="{6A13FCAE-4F3B-8C8A-13E2-EF29D1BB4AE0}"/>
                </a:ext>
              </a:extLst>
            </p:cNvPr>
            <p:cNvSpPr/>
            <p:nvPr/>
          </p:nvSpPr>
          <p:spPr>
            <a:xfrm rot="8956804">
              <a:off x="2187579" y="5339176"/>
              <a:ext cx="914400" cy="914400"/>
            </a:xfrm>
            <a:prstGeom prst="arc">
              <a:avLst>
                <a:gd name="adj1" fmla="val 16200000"/>
                <a:gd name="adj2" fmla="val 2741172"/>
              </a:avLst>
            </a:prstGeom>
            <a:ln w="12700">
              <a:solidFill>
                <a:srgbClr val="7C3A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C1DACE3E-E98E-6DCD-4F64-889707CD6BEE}"/>
                </a:ext>
              </a:extLst>
            </p:cNvPr>
            <p:cNvSpPr/>
            <p:nvPr/>
          </p:nvSpPr>
          <p:spPr>
            <a:xfrm>
              <a:off x="2149769" y="5620691"/>
              <a:ext cx="114300" cy="125816"/>
            </a:xfrm>
            <a:prstGeom prst="ellipse">
              <a:avLst/>
            </a:prstGeom>
            <a:solidFill>
              <a:srgbClr val="7C3A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4" name="Freeform 83">
            <a:extLst>
              <a:ext uri="{FF2B5EF4-FFF2-40B4-BE49-F238E27FC236}">
                <a16:creationId xmlns:a16="http://schemas.microsoft.com/office/drawing/2014/main" id="{1AD55B69-480F-9751-EFE6-582DE51672E7}"/>
              </a:ext>
            </a:extLst>
          </p:cNvPr>
          <p:cNvSpPr/>
          <p:nvPr/>
        </p:nvSpPr>
        <p:spPr>
          <a:xfrm>
            <a:off x="802662" y="4955377"/>
            <a:ext cx="418670" cy="360301"/>
          </a:xfrm>
          <a:custGeom>
            <a:avLst/>
            <a:gdLst/>
            <a:ahLst/>
            <a:cxnLst/>
            <a:rect l="l" t="t" r="r" b="b"/>
            <a:pathLst>
              <a:path w="628005" h="540452">
                <a:moveTo>
                  <a:pt x="0" y="0"/>
                </a:moveTo>
                <a:lnTo>
                  <a:pt x="628006" y="0"/>
                </a:lnTo>
                <a:lnTo>
                  <a:pt x="628006" y="540452"/>
                </a:lnTo>
                <a:lnTo>
                  <a:pt x="0" y="5404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pPr defTabSz="609606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866F84CE-C59D-4768-56BA-C4FAA6516DCE}"/>
              </a:ext>
            </a:extLst>
          </p:cNvPr>
          <p:cNvGrpSpPr/>
          <p:nvPr/>
        </p:nvGrpSpPr>
        <p:grpSpPr>
          <a:xfrm>
            <a:off x="577007" y="3815228"/>
            <a:ext cx="858070" cy="794217"/>
            <a:chOff x="2149769" y="5299671"/>
            <a:chExt cx="960421" cy="953905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23A8EAB1-6137-643C-555A-6971C95DDCED}"/>
                </a:ext>
              </a:extLst>
            </p:cNvPr>
            <p:cNvSpPr/>
            <p:nvPr/>
          </p:nvSpPr>
          <p:spPr>
            <a:xfrm>
              <a:off x="2195790" y="5299671"/>
              <a:ext cx="914400" cy="91439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Shape 49">
              <a:extLst>
                <a:ext uri="{FF2B5EF4-FFF2-40B4-BE49-F238E27FC236}">
                  <a16:creationId xmlns:a16="http://schemas.microsoft.com/office/drawing/2014/main" id="{FD984B96-823F-D2E8-6948-685B2C78DC32}"/>
                </a:ext>
              </a:extLst>
            </p:cNvPr>
            <p:cNvSpPr/>
            <p:nvPr/>
          </p:nvSpPr>
          <p:spPr>
            <a:xfrm>
              <a:off x="2409119" y="5531589"/>
              <a:ext cx="436541" cy="507910"/>
            </a:xfrm>
            <a:prstGeom prst="ellipse">
              <a:avLst/>
            </a:prstGeom>
            <a:solidFill>
              <a:schemeClr val="bg1"/>
            </a:solidFill>
            <a:ln/>
          </p:spPr>
          <p:txBody>
            <a:bodyPr/>
            <a:lstStyle/>
            <a:p>
              <a:pPr defTabSz="609606"/>
              <a:endParaRPr lang="en-GB" sz="110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8" name="Arc 87">
              <a:extLst>
                <a:ext uri="{FF2B5EF4-FFF2-40B4-BE49-F238E27FC236}">
                  <a16:creationId xmlns:a16="http://schemas.microsoft.com/office/drawing/2014/main" id="{DAD9DCEE-4709-6FF3-4686-EE61050BC7B5}"/>
                </a:ext>
              </a:extLst>
            </p:cNvPr>
            <p:cNvSpPr/>
            <p:nvPr/>
          </p:nvSpPr>
          <p:spPr>
            <a:xfrm rot="8956804">
              <a:off x="2187579" y="5339176"/>
              <a:ext cx="914400" cy="914400"/>
            </a:xfrm>
            <a:prstGeom prst="arc">
              <a:avLst>
                <a:gd name="adj1" fmla="val 16200000"/>
                <a:gd name="adj2" fmla="val 2741172"/>
              </a:avLst>
            </a:prstGeom>
            <a:ln w="12700">
              <a:solidFill>
                <a:srgbClr val="7C3A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5167541F-1DA2-6D15-084D-5E56DC2F69F1}"/>
                </a:ext>
              </a:extLst>
            </p:cNvPr>
            <p:cNvSpPr/>
            <p:nvPr/>
          </p:nvSpPr>
          <p:spPr>
            <a:xfrm>
              <a:off x="2149769" y="5620691"/>
              <a:ext cx="114300" cy="125816"/>
            </a:xfrm>
            <a:prstGeom prst="ellipse">
              <a:avLst/>
            </a:prstGeom>
            <a:solidFill>
              <a:srgbClr val="7C3A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0" name="Freeform 89">
            <a:extLst>
              <a:ext uri="{FF2B5EF4-FFF2-40B4-BE49-F238E27FC236}">
                <a16:creationId xmlns:a16="http://schemas.microsoft.com/office/drawing/2014/main" id="{A1EEC5F0-1149-CB0A-B658-342D5280C7F7}"/>
              </a:ext>
            </a:extLst>
          </p:cNvPr>
          <p:cNvSpPr/>
          <p:nvPr/>
        </p:nvSpPr>
        <p:spPr>
          <a:xfrm>
            <a:off x="855678" y="4071257"/>
            <a:ext cx="331302" cy="310595"/>
          </a:xfrm>
          <a:custGeom>
            <a:avLst/>
            <a:gdLst/>
            <a:ahLst/>
            <a:cxnLst/>
            <a:rect l="l" t="t" r="r" b="b"/>
            <a:pathLst>
              <a:path w="496953" h="465893">
                <a:moveTo>
                  <a:pt x="0" y="0"/>
                </a:moveTo>
                <a:lnTo>
                  <a:pt x="496953" y="0"/>
                </a:lnTo>
                <a:lnTo>
                  <a:pt x="496953" y="465893"/>
                </a:lnTo>
                <a:lnTo>
                  <a:pt x="0" y="4658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06"/>
            <a:endParaRPr lang="en-US" sz="1200">
              <a:latin typeface="Calibri"/>
            </a:endParaRP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B19E6562-AEC9-785D-14D6-101B1ECD182F}"/>
              </a:ext>
            </a:extLst>
          </p:cNvPr>
          <p:cNvGrpSpPr/>
          <p:nvPr/>
        </p:nvGrpSpPr>
        <p:grpSpPr>
          <a:xfrm>
            <a:off x="584370" y="2937157"/>
            <a:ext cx="858070" cy="794217"/>
            <a:chOff x="2149769" y="5299671"/>
            <a:chExt cx="960421" cy="953905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28BA486C-0C17-A1C4-59DD-122D5D410D72}"/>
                </a:ext>
              </a:extLst>
            </p:cNvPr>
            <p:cNvSpPr/>
            <p:nvPr/>
          </p:nvSpPr>
          <p:spPr>
            <a:xfrm>
              <a:off x="2195790" y="5299671"/>
              <a:ext cx="914400" cy="91439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Arc 101">
              <a:extLst>
                <a:ext uri="{FF2B5EF4-FFF2-40B4-BE49-F238E27FC236}">
                  <a16:creationId xmlns:a16="http://schemas.microsoft.com/office/drawing/2014/main" id="{86CC0BA5-CD7E-64CC-A45A-F0C713134672}"/>
                </a:ext>
              </a:extLst>
            </p:cNvPr>
            <p:cNvSpPr/>
            <p:nvPr/>
          </p:nvSpPr>
          <p:spPr>
            <a:xfrm rot="8956804">
              <a:off x="2187579" y="5339176"/>
              <a:ext cx="914400" cy="914400"/>
            </a:xfrm>
            <a:prstGeom prst="arc">
              <a:avLst>
                <a:gd name="adj1" fmla="val 16200000"/>
                <a:gd name="adj2" fmla="val 2741172"/>
              </a:avLst>
            </a:prstGeom>
            <a:ln w="12700">
              <a:solidFill>
                <a:srgbClr val="7C3A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6A49A5BC-8F57-ECAF-CCFF-200A077A3B87}"/>
                </a:ext>
              </a:extLst>
            </p:cNvPr>
            <p:cNvSpPr/>
            <p:nvPr/>
          </p:nvSpPr>
          <p:spPr>
            <a:xfrm>
              <a:off x="2149769" y="5620691"/>
              <a:ext cx="114300" cy="125816"/>
            </a:xfrm>
            <a:prstGeom prst="ellipse">
              <a:avLst/>
            </a:prstGeom>
            <a:solidFill>
              <a:srgbClr val="7C3A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5" name="Freeform 104">
            <a:extLst>
              <a:ext uri="{FF2B5EF4-FFF2-40B4-BE49-F238E27FC236}">
                <a16:creationId xmlns:a16="http://schemas.microsoft.com/office/drawing/2014/main" id="{0FA9FE3A-057E-2C65-A5D0-932B15DC9EF2}"/>
              </a:ext>
            </a:extLst>
          </p:cNvPr>
          <p:cNvSpPr/>
          <p:nvPr/>
        </p:nvSpPr>
        <p:spPr>
          <a:xfrm>
            <a:off x="850945" y="3157018"/>
            <a:ext cx="340769" cy="383425"/>
          </a:xfrm>
          <a:custGeom>
            <a:avLst/>
            <a:gdLst/>
            <a:ahLst/>
            <a:cxnLst/>
            <a:rect l="l" t="t" r="r" b="b"/>
            <a:pathLst>
              <a:path w="511154" h="575138">
                <a:moveTo>
                  <a:pt x="0" y="0"/>
                </a:moveTo>
                <a:lnTo>
                  <a:pt x="511153" y="0"/>
                </a:lnTo>
                <a:lnTo>
                  <a:pt x="511153" y="575138"/>
                </a:lnTo>
                <a:lnTo>
                  <a:pt x="0" y="5751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06"/>
            <a:endParaRPr lang="en-US" sz="1200" dirty="0">
              <a:latin typeface="Calibri"/>
            </a:endParaRPr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386D2D4-C6CF-3AA1-9FC5-C6B3782985FB}"/>
              </a:ext>
            </a:extLst>
          </p:cNvPr>
          <p:cNvGrpSpPr/>
          <p:nvPr/>
        </p:nvGrpSpPr>
        <p:grpSpPr>
          <a:xfrm>
            <a:off x="591410" y="2073797"/>
            <a:ext cx="858070" cy="794217"/>
            <a:chOff x="2149769" y="5299671"/>
            <a:chExt cx="960421" cy="953905"/>
          </a:xfrm>
        </p:grpSpPr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946C2215-57C4-A37D-BA85-A46A0CE8BC8A}"/>
                </a:ext>
              </a:extLst>
            </p:cNvPr>
            <p:cNvSpPr/>
            <p:nvPr/>
          </p:nvSpPr>
          <p:spPr>
            <a:xfrm>
              <a:off x="2195790" y="5299671"/>
              <a:ext cx="914400" cy="91439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Arc 113">
              <a:extLst>
                <a:ext uri="{FF2B5EF4-FFF2-40B4-BE49-F238E27FC236}">
                  <a16:creationId xmlns:a16="http://schemas.microsoft.com/office/drawing/2014/main" id="{FEFFD4CE-B81A-2957-54AE-A71D614F604C}"/>
                </a:ext>
              </a:extLst>
            </p:cNvPr>
            <p:cNvSpPr/>
            <p:nvPr/>
          </p:nvSpPr>
          <p:spPr>
            <a:xfrm rot="8956804">
              <a:off x="2187579" y="5339176"/>
              <a:ext cx="914400" cy="914400"/>
            </a:xfrm>
            <a:prstGeom prst="arc">
              <a:avLst>
                <a:gd name="adj1" fmla="val 16200000"/>
                <a:gd name="adj2" fmla="val 2741172"/>
              </a:avLst>
            </a:prstGeom>
            <a:ln w="12700">
              <a:solidFill>
                <a:srgbClr val="7C3A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25A518B7-8C69-DBFB-11D7-55097B272C11}"/>
                </a:ext>
              </a:extLst>
            </p:cNvPr>
            <p:cNvSpPr/>
            <p:nvPr/>
          </p:nvSpPr>
          <p:spPr>
            <a:xfrm>
              <a:off x="2149769" y="5620691"/>
              <a:ext cx="114300" cy="125816"/>
            </a:xfrm>
            <a:prstGeom prst="ellipse">
              <a:avLst/>
            </a:prstGeom>
            <a:solidFill>
              <a:srgbClr val="7C3A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Freeform 115">
            <a:extLst>
              <a:ext uri="{FF2B5EF4-FFF2-40B4-BE49-F238E27FC236}">
                <a16:creationId xmlns:a16="http://schemas.microsoft.com/office/drawing/2014/main" id="{967E1B86-7460-0F89-6E28-45FFB0149B4E}"/>
              </a:ext>
            </a:extLst>
          </p:cNvPr>
          <p:cNvSpPr/>
          <p:nvPr/>
        </p:nvSpPr>
        <p:spPr>
          <a:xfrm>
            <a:off x="857985" y="2293658"/>
            <a:ext cx="340769" cy="383425"/>
          </a:xfrm>
          <a:custGeom>
            <a:avLst/>
            <a:gdLst/>
            <a:ahLst/>
            <a:cxnLst/>
            <a:rect l="l" t="t" r="r" b="b"/>
            <a:pathLst>
              <a:path w="511154" h="575138">
                <a:moveTo>
                  <a:pt x="0" y="0"/>
                </a:moveTo>
                <a:lnTo>
                  <a:pt x="511153" y="0"/>
                </a:lnTo>
                <a:lnTo>
                  <a:pt x="511153" y="575138"/>
                </a:lnTo>
                <a:lnTo>
                  <a:pt x="0" y="5751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609606"/>
            <a:endParaRPr lang="en-US" sz="1200" dirty="0">
              <a:latin typeface="Calibri"/>
            </a:endParaRPr>
          </a:p>
        </p:txBody>
      </p:sp>
      <p:sp>
        <p:nvSpPr>
          <p:cNvPr id="5" name="Text 0">
            <a:extLst>
              <a:ext uri="{FF2B5EF4-FFF2-40B4-BE49-F238E27FC236}">
                <a16:creationId xmlns:a16="http://schemas.microsoft.com/office/drawing/2014/main" id="{476BA8EE-C1FB-055F-BED0-9BFE7E8EA816}"/>
              </a:ext>
            </a:extLst>
          </p:cNvPr>
          <p:cNvSpPr/>
          <p:nvPr/>
        </p:nvSpPr>
        <p:spPr>
          <a:xfrm>
            <a:off x="473649" y="263000"/>
            <a:ext cx="12191998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458"/>
              </a:lnSpc>
            </a:pPr>
            <a:r>
              <a:rPr lang="en-US" sz="3000" b="1" dirty="0">
                <a:solidFill>
                  <a:srgbClr val="171616"/>
                </a:solidFill>
                <a:latin typeface="Calibri"/>
                <a:ea typeface="Calibri"/>
                <a:cs typeface="Calibri"/>
              </a:rPr>
              <a:t>[Insert FUTUROOT Product Name]</a:t>
            </a:r>
          </a:p>
          <a:p>
            <a:pPr>
              <a:lnSpc>
                <a:spcPts val="3458"/>
              </a:lnSpc>
            </a:pPr>
            <a:r>
              <a:rPr lang="en-US" sz="18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  <a:p>
            <a:pPr>
              <a:lnSpc>
                <a:spcPts val="3458"/>
              </a:lnSpc>
            </a:pPr>
            <a:endParaRPr lang="en-US" sz="3000" b="1" dirty="0">
              <a:solidFill>
                <a:srgbClr val="171616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ts val="3458"/>
              </a:lnSpc>
            </a:pPr>
            <a:r>
              <a:rPr lang="en-US" sz="3000" b="1" dirty="0">
                <a:solidFill>
                  <a:srgbClr val="171616"/>
                </a:solidFill>
                <a:latin typeface="Calibri"/>
                <a:ea typeface="Calibri"/>
                <a:cs typeface="Calibri"/>
              </a:rPr>
              <a:t> </a:t>
            </a:r>
            <a:endParaRPr lang="en-US" sz="3000" dirty="0">
              <a:solidFill>
                <a:srgbClr val="171616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2" name="Shape 49">
            <a:extLst>
              <a:ext uri="{FF2B5EF4-FFF2-40B4-BE49-F238E27FC236}">
                <a16:creationId xmlns:a16="http://schemas.microsoft.com/office/drawing/2014/main" id="{4EC0DFB3-A8EB-3C38-021E-E796012454A4}"/>
              </a:ext>
            </a:extLst>
          </p:cNvPr>
          <p:cNvSpPr/>
          <p:nvPr/>
        </p:nvSpPr>
        <p:spPr>
          <a:xfrm>
            <a:off x="827580" y="3129590"/>
            <a:ext cx="390019" cy="422883"/>
          </a:xfrm>
          <a:prstGeom prst="ellipse">
            <a:avLst/>
          </a:prstGeom>
          <a:solidFill>
            <a:schemeClr val="bg1"/>
          </a:solidFill>
          <a:ln/>
        </p:spPr>
        <p:txBody>
          <a:bodyPr/>
          <a:lstStyle/>
          <a:p>
            <a:pPr defTabSz="609606"/>
            <a:endParaRPr lang="en-GB" sz="1100" b="1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1" name="Graphic 20" descr="Gauge outline">
            <a:extLst>
              <a:ext uri="{FF2B5EF4-FFF2-40B4-BE49-F238E27FC236}">
                <a16:creationId xmlns:a16="http://schemas.microsoft.com/office/drawing/2014/main" id="{4B112410-953C-C2B0-A694-02D17B89A4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30965" y="3105470"/>
            <a:ext cx="389526" cy="389526"/>
          </a:xfrm>
          <a:prstGeom prst="rect">
            <a:avLst/>
          </a:prstGeom>
        </p:spPr>
      </p:pic>
      <p:sp>
        <p:nvSpPr>
          <p:cNvPr id="22" name="Shape 49">
            <a:extLst>
              <a:ext uri="{FF2B5EF4-FFF2-40B4-BE49-F238E27FC236}">
                <a16:creationId xmlns:a16="http://schemas.microsoft.com/office/drawing/2014/main" id="{C23D2DE5-24D0-A77C-4F9A-CB7F22D36BA8}"/>
              </a:ext>
            </a:extLst>
          </p:cNvPr>
          <p:cNvSpPr/>
          <p:nvPr/>
        </p:nvSpPr>
        <p:spPr>
          <a:xfrm>
            <a:off x="829976" y="2244459"/>
            <a:ext cx="390019" cy="422883"/>
          </a:xfrm>
          <a:prstGeom prst="ellipse">
            <a:avLst/>
          </a:prstGeom>
          <a:solidFill>
            <a:schemeClr val="bg1"/>
          </a:solidFill>
          <a:ln/>
        </p:spPr>
        <p:txBody>
          <a:bodyPr/>
          <a:lstStyle/>
          <a:p>
            <a:pPr defTabSz="609606"/>
            <a:endParaRPr lang="en-GB" sz="1100" b="1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3" name="Graphic 22" descr="Exponential Graph outline">
            <a:extLst>
              <a:ext uri="{FF2B5EF4-FFF2-40B4-BE49-F238E27FC236}">
                <a16:creationId xmlns:a16="http://schemas.microsoft.com/office/drawing/2014/main" id="{C6764F7E-B0E0-696A-45B8-43F06B24A4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49346" y="2304323"/>
            <a:ext cx="344699" cy="344699"/>
          </a:xfrm>
          <a:prstGeom prst="rect">
            <a:avLst/>
          </a:prstGeom>
        </p:spPr>
      </p:pic>
      <p:sp>
        <p:nvSpPr>
          <p:cNvPr id="24" name="Shape 4">
            <a:extLst>
              <a:ext uri="{FF2B5EF4-FFF2-40B4-BE49-F238E27FC236}">
                <a16:creationId xmlns:a16="http://schemas.microsoft.com/office/drawing/2014/main" id="{68FA7121-1CE8-41E9-396D-6598004F3893}"/>
              </a:ext>
            </a:extLst>
          </p:cNvPr>
          <p:cNvSpPr/>
          <p:nvPr/>
        </p:nvSpPr>
        <p:spPr>
          <a:xfrm>
            <a:off x="570093" y="1338669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06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F07FDC-96A0-F8EA-2FC5-FA873D84802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20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">
            <a:extLst>
              <a:ext uri="{FF2B5EF4-FFF2-40B4-BE49-F238E27FC236}">
                <a16:creationId xmlns:a16="http://schemas.microsoft.com/office/drawing/2014/main" id="{CF92D38E-2857-351A-4740-E567A4B3DEBF}"/>
              </a:ext>
            </a:extLst>
          </p:cNvPr>
          <p:cNvSpPr txBox="1"/>
          <p:nvPr/>
        </p:nvSpPr>
        <p:spPr>
          <a:xfrm>
            <a:off x="552055" y="329011"/>
            <a:ext cx="8619123" cy="561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50000"/>
              </a:lnSpc>
              <a:defRPr sz="24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sz="2800" dirty="0">
                <a:sym typeface="Calibri"/>
              </a:rPr>
              <a:t>Case Study: [Insert Company Name]</a:t>
            </a:r>
          </a:p>
        </p:txBody>
      </p:sp>
      <p:sp>
        <p:nvSpPr>
          <p:cNvPr id="5" name="Shape 4">
            <a:extLst>
              <a:ext uri="{FF2B5EF4-FFF2-40B4-BE49-F238E27FC236}">
                <a16:creationId xmlns:a16="http://schemas.microsoft.com/office/drawing/2014/main" id="{4EAC958A-F443-EF5B-C5B8-6AD838DA1034}"/>
              </a:ext>
            </a:extLst>
          </p:cNvPr>
          <p:cNvSpPr/>
          <p:nvPr/>
        </p:nvSpPr>
        <p:spPr>
          <a:xfrm>
            <a:off x="614668" y="1377242"/>
            <a:ext cx="879488" cy="35168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C1AAAD-BFD7-5962-BB0F-3B58DA0AF342}"/>
              </a:ext>
            </a:extLst>
          </p:cNvPr>
          <p:cNvSpPr txBox="1"/>
          <p:nvPr/>
        </p:nvSpPr>
        <p:spPr>
          <a:xfrm>
            <a:off x="509487" y="976719"/>
            <a:ext cx="1030702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600" dirty="0">
                <a:solidFill>
                  <a:srgbClr val="00B0F0"/>
                </a:solidFill>
                <a:latin typeface="Lato Bold Italics"/>
                <a:ea typeface="Lato Bold Italics"/>
                <a:cs typeface="Lato Bold Italics"/>
                <a:sym typeface="Lato Bold Italics"/>
              </a:rPr>
              <a:t>Subheading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734425D-3281-A494-4ECD-C57D2136311C}"/>
              </a:ext>
            </a:extLst>
          </p:cNvPr>
          <p:cNvGrpSpPr/>
          <p:nvPr/>
        </p:nvGrpSpPr>
        <p:grpSpPr>
          <a:xfrm>
            <a:off x="349122" y="1873575"/>
            <a:ext cx="3221066" cy="1208422"/>
            <a:chOff x="5447416" y="2456050"/>
            <a:chExt cx="3221066" cy="1208422"/>
          </a:xfrm>
        </p:grpSpPr>
        <p:sp>
          <p:nvSpPr>
            <p:cNvPr id="9" name="Rounded Rectangle 181">
              <a:extLst>
                <a:ext uri="{FF2B5EF4-FFF2-40B4-BE49-F238E27FC236}">
                  <a16:creationId xmlns:a16="http://schemas.microsoft.com/office/drawing/2014/main" id="{33E39A6A-0F9F-66EE-4740-F3BB84A472AE}"/>
                </a:ext>
              </a:extLst>
            </p:cNvPr>
            <p:cNvSpPr/>
            <p:nvPr/>
          </p:nvSpPr>
          <p:spPr>
            <a:xfrm>
              <a:off x="5468984" y="2456050"/>
              <a:ext cx="3199498" cy="1208422"/>
            </a:xfrm>
            <a:prstGeom prst="roundRect">
              <a:avLst>
                <a:gd name="adj" fmla="val 3142"/>
              </a:avLst>
            </a:prstGeom>
            <a:solidFill>
              <a:srgbClr val="3B1A7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D3CC28C-59F0-9BC5-6752-0738DC908AD3}"/>
                </a:ext>
              </a:extLst>
            </p:cNvPr>
            <p:cNvSpPr txBox="1"/>
            <p:nvPr/>
          </p:nvSpPr>
          <p:spPr>
            <a:xfrm>
              <a:off x="5447416" y="2489714"/>
              <a:ext cx="3154347" cy="306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1773"/>
                </a:lnSpc>
                <a:spcBef>
                  <a:spcPct val="0"/>
                </a:spcBef>
              </a:pPr>
              <a:r>
                <a:rPr lang="en-US" sz="1400" b="1" dirty="0">
                  <a:solidFill>
                    <a:srgbClr val="96DCF8"/>
                  </a:solidFill>
                  <a:latin typeface="Lato Bold Italics"/>
                  <a:ea typeface="Lato Bold Italics"/>
                  <a:cs typeface="Lato Bold Italics"/>
                  <a:sym typeface="Lato Bold Italics"/>
                </a:rPr>
                <a:t>Company Name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83F7AC6F-929B-98D2-127C-46F189CF02DC}"/>
              </a:ext>
            </a:extLst>
          </p:cNvPr>
          <p:cNvSpPr txBox="1"/>
          <p:nvPr/>
        </p:nvSpPr>
        <p:spPr>
          <a:xfrm>
            <a:off x="-666229" y="35630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C4874DD-48C8-3545-BE9D-1823D5260777}"/>
              </a:ext>
            </a:extLst>
          </p:cNvPr>
          <p:cNvGrpSpPr/>
          <p:nvPr/>
        </p:nvGrpSpPr>
        <p:grpSpPr>
          <a:xfrm>
            <a:off x="1469198" y="3148271"/>
            <a:ext cx="1021618" cy="856292"/>
            <a:chOff x="7344568" y="720682"/>
            <a:chExt cx="1885963" cy="980437"/>
          </a:xfrm>
        </p:grpSpPr>
        <p:sp>
          <p:nvSpPr>
            <p:cNvPr id="13" name="Rounded Rectangle 234">
              <a:extLst>
                <a:ext uri="{FF2B5EF4-FFF2-40B4-BE49-F238E27FC236}">
                  <a16:creationId xmlns:a16="http://schemas.microsoft.com/office/drawing/2014/main" id="{21A5C12D-921A-26BE-70C5-8F2734E17347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4" name="Google Shape;200;p20">
              <a:extLst>
                <a:ext uri="{FF2B5EF4-FFF2-40B4-BE49-F238E27FC236}">
                  <a16:creationId xmlns:a16="http://schemas.microsoft.com/office/drawing/2014/main" id="{523AB0C2-84B6-6CBC-4212-849C21EC2F58}"/>
                </a:ext>
              </a:extLst>
            </p:cNvPr>
            <p:cNvSpPr txBox="1"/>
            <p:nvPr/>
          </p:nvSpPr>
          <p:spPr>
            <a:xfrm>
              <a:off x="7532063" y="828721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+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15" name="Google Shape;201;p20">
              <a:extLst>
                <a:ext uri="{FF2B5EF4-FFF2-40B4-BE49-F238E27FC236}">
                  <a16:creationId xmlns:a16="http://schemas.microsoft.com/office/drawing/2014/main" id="{7294984B-8159-A547-34B1-9C36C5B5F59F}"/>
                </a:ext>
              </a:extLst>
            </p:cNvPr>
            <p:cNvSpPr txBox="1"/>
            <p:nvPr/>
          </p:nvSpPr>
          <p:spPr>
            <a:xfrm>
              <a:off x="7532063" y="1195555"/>
              <a:ext cx="1567066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9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 2</a:t>
              </a:r>
              <a:endPara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5BF6DB-F66D-520A-8798-058FAEACFCE1}"/>
              </a:ext>
            </a:extLst>
          </p:cNvPr>
          <p:cNvGrpSpPr/>
          <p:nvPr/>
        </p:nvGrpSpPr>
        <p:grpSpPr>
          <a:xfrm>
            <a:off x="377873" y="3147080"/>
            <a:ext cx="1021618" cy="856292"/>
            <a:chOff x="7344568" y="720682"/>
            <a:chExt cx="1885963" cy="980437"/>
          </a:xfrm>
        </p:grpSpPr>
        <p:sp>
          <p:nvSpPr>
            <p:cNvPr id="17" name="Rounded Rectangle 239">
              <a:extLst>
                <a:ext uri="{FF2B5EF4-FFF2-40B4-BE49-F238E27FC236}">
                  <a16:creationId xmlns:a16="http://schemas.microsoft.com/office/drawing/2014/main" id="{C33E073D-710E-463E-5962-06568CB3E218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8" name="Google Shape;200;p20">
              <a:extLst>
                <a:ext uri="{FF2B5EF4-FFF2-40B4-BE49-F238E27FC236}">
                  <a16:creationId xmlns:a16="http://schemas.microsoft.com/office/drawing/2014/main" id="{E868655B-451F-EC18-F038-862915EEBD5D}"/>
                </a:ext>
              </a:extLst>
            </p:cNvPr>
            <p:cNvSpPr txBox="1"/>
            <p:nvPr/>
          </p:nvSpPr>
          <p:spPr>
            <a:xfrm>
              <a:off x="7517676" y="837030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K</a:t>
              </a:r>
            </a:p>
          </p:txBody>
        </p:sp>
        <p:sp>
          <p:nvSpPr>
            <p:cNvPr id="19" name="Google Shape;201;p20">
              <a:extLst>
                <a:ext uri="{FF2B5EF4-FFF2-40B4-BE49-F238E27FC236}">
                  <a16:creationId xmlns:a16="http://schemas.microsoft.com/office/drawing/2014/main" id="{ED06ACB0-5661-5734-42FF-7808F1E32344}"/>
                </a:ext>
              </a:extLst>
            </p:cNvPr>
            <p:cNvSpPr txBox="1"/>
            <p:nvPr/>
          </p:nvSpPr>
          <p:spPr>
            <a:xfrm>
              <a:off x="7505245" y="1202286"/>
              <a:ext cx="1433934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 1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F56A730-2582-FC88-6C73-7B83818900F6}"/>
              </a:ext>
            </a:extLst>
          </p:cNvPr>
          <p:cNvGrpSpPr/>
          <p:nvPr/>
        </p:nvGrpSpPr>
        <p:grpSpPr>
          <a:xfrm>
            <a:off x="382532" y="4994900"/>
            <a:ext cx="3187656" cy="980437"/>
            <a:chOff x="7344567" y="720682"/>
            <a:chExt cx="1915526" cy="980437"/>
          </a:xfrm>
        </p:grpSpPr>
        <p:sp>
          <p:nvSpPr>
            <p:cNvPr id="21" name="Rounded Rectangle 246">
              <a:extLst>
                <a:ext uri="{FF2B5EF4-FFF2-40B4-BE49-F238E27FC236}">
                  <a16:creationId xmlns:a16="http://schemas.microsoft.com/office/drawing/2014/main" id="{85B25885-B3DD-4C94-0E26-7D77A0D68EBB}"/>
                </a:ext>
              </a:extLst>
            </p:cNvPr>
            <p:cNvSpPr/>
            <p:nvPr/>
          </p:nvSpPr>
          <p:spPr>
            <a:xfrm>
              <a:off x="7344567" y="720682"/>
              <a:ext cx="1915526" cy="980437"/>
            </a:xfrm>
            <a:prstGeom prst="roundRect">
              <a:avLst>
                <a:gd name="adj" fmla="val 5475"/>
              </a:avLst>
            </a:prstGeom>
            <a:solidFill>
              <a:srgbClr val="F0EBF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Google Shape;200;p20">
              <a:extLst>
                <a:ext uri="{FF2B5EF4-FFF2-40B4-BE49-F238E27FC236}">
                  <a16:creationId xmlns:a16="http://schemas.microsoft.com/office/drawing/2014/main" id="{93665AD5-CEB2-2F0D-3386-3AE5A6B9AF12}"/>
                </a:ext>
              </a:extLst>
            </p:cNvPr>
            <p:cNvSpPr txBox="1"/>
            <p:nvPr/>
          </p:nvSpPr>
          <p:spPr>
            <a:xfrm>
              <a:off x="7429295" y="866300"/>
              <a:ext cx="1782077" cy="5539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r>
                <a:rPr lang="en-US" sz="1200" b="1" i="1" dirty="0"/>
                <a:t>“Lorem Ipsum ” – Customer/Partner Name, Designation</a:t>
              </a:r>
            </a:p>
            <a:p>
              <a:endParaRPr lang="en-US" sz="1200" b="1" i="1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7A04924-5832-BC3A-15DA-DA878E091F00}"/>
              </a:ext>
            </a:extLst>
          </p:cNvPr>
          <p:cNvGrpSpPr/>
          <p:nvPr/>
        </p:nvGrpSpPr>
        <p:grpSpPr>
          <a:xfrm>
            <a:off x="2561883" y="3138593"/>
            <a:ext cx="1021618" cy="856292"/>
            <a:chOff x="7344568" y="720682"/>
            <a:chExt cx="1885963" cy="980437"/>
          </a:xfrm>
        </p:grpSpPr>
        <p:sp>
          <p:nvSpPr>
            <p:cNvPr id="24" name="Rounded Rectangle 3">
              <a:extLst>
                <a:ext uri="{FF2B5EF4-FFF2-40B4-BE49-F238E27FC236}">
                  <a16:creationId xmlns:a16="http://schemas.microsoft.com/office/drawing/2014/main" id="{EA20045A-BB38-49C5-6879-3CACEC7C7C0B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25" name="Google Shape;200;p20">
              <a:extLst>
                <a:ext uri="{FF2B5EF4-FFF2-40B4-BE49-F238E27FC236}">
                  <a16:creationId xmlns:a16="http://schemas.microsoft.com/office/drawing/2014/main" id="{5434B33F-0A97-383C-D209-C08B74192186}"/>
                </a:ext>
              </a:extLst>
            </p:cNvPr>
            <p:cNvSpPr txBox="1"/>
            <p:nvPr/>
          </p:nvSpPr>
          <p:spPr>
            <a:xfrm>
              <a:off x="7524315" y="844765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26" name="Google Shape;201;p20">
              <a:extLst>
                <a:ext uri="{FF2B5EF4-FFF2-40B4-BE49-F238E27FC236}">
                  <a16:creationId xmlns:a16="http://schemas.microsoft.com/office/drawing/2014/main" id="{72F5130E-85F1-2D70-5C6B-92BB7D260007}"/>
                </a:ext>
              </a:extLst>
            </p:cNvPr>
            <p:cNvSpPr txBox="1"/>
            <p:nvPr/>
          </p:nvSpPr>
          <p:spPr>
            <a:xfrm>
              <a:off x="7479300" y="1211600"/>
              <a:ext cx="1695749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9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 3</a:t>
              </a:r>
              <a:endPara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</p:grpSp>
      <p:sp>
        <p:nvSpPr>
          <p:cNvPr id="27" name="Google Shape;201;p20">
            <a:extLst>
              <a:ext uri="{FF2B5EF4-FFF2-40B4-BE49-F238E27FC236}">
                <a16:creationId xmlns:a16="http://schemas.microsoft.com/office/drawing/2014/main" id="{4717F01D-7099-2B3F-326F-271457B64C6B}"/>
              </a:ext>
            </a:extLst>
          </p:cNvPr>
          <p:cNvSpPr txBox="1"/>
          <p:nvPr/>
        </p:nvSpPr>
        <p:spPr>
          <a:xfrm>
            <a:off x="475754" y="2216808"/>
            <a:ext cx="327257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71450" marR="0" lvl="0" indent="-17145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kern="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rPr>
              <a:t>Challenge 1</a:t>
            </a:r>
          </a:p>
          <a:p>
            <a:pPr marL="171450" marR="0" lvl="0" indent="-17145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rPr>
              <a:t>Challenge 2</a:t>
            </a: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rPr>
              <a:t>Challenge 3</a:t>
            </a: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rPr>
              <a:t>Challenge 4</a:t>
            </a: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"/>
              </a:rPr>
              <a:t>Challenge 5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Urbanist"/>
            </a:endParaRP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Urbanist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DA30BA3-A5FB-CCB4-4750-4274D86E0E37}"/>
              </a:ext>
            </a:extLst>
          </p:cNvPr>
          <p:cNvGrpSpPr/>
          <p:nvPr/>
        </p:nvGrpSpPr>
        <p:grpSpPr>
          <a:xfrm>
            <a:off x="1469198" y="4055946"/>
            <a:ext cx="1021618" cy="856292"/>
            <a:chOff x="7344568" y="720682"/>
            <a:chExt cx="1885963" cy="980437"/>
          </a:xfrm>
        </p:grpSpPr>
        <p:sp>
          <p:nvSpPr>
            <p:cNvPr id="29" name="Rounded Rectangle 8">
              <a:extLst>
                <a:ext uri="{FF2B5EF4-FFF2-40B4-BE49-F238E27FC236}">
                  <a16:creationId xmlns:a16="http://schemas.microsoft.com/office/drawing/2014/main" id="{D11891A4-3540-C135-C86E-EE1CD625A1E3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0" name="Google Shape;200;p20">
              <a:extLst>
                <a:ext uri="{FF2B5EF4-FFF2-40B4-BE49-F238E27FC236}">
                  <a16:creationId xmlns:a16="http://schemas.microsoft.com/office/drawing/2014/main" id="{53D38A6F-3D86-1732-E332-A136533506A5}"/>
                </a:ext>
              </a:extLst>
            </p:cNvPr>
            <p:cNvSpPr txBox="1"/>
            <p:nvPr/>
          </p:nvSpPr>
          <p:spPr>
            <a:xfrm>
              <a:off x="7525756" y="816692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%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31" name="Google Shape;201;p20">
              <a:extLst>
                <a:ext uri="{FF2B5EF4-FFF2-40B4-BE49-F238E27FC236}">
                  <a16:creationId xmlns:a16="http://schemas.microsoft.com/office/drawing/2014/main" id="{3C5D86C3-C3AA-4C94-5AA3-24CE685E2275}"/>
                </a:ext>
              </a:extLst>
            </p:cNvPr>
            <p:cNvSpPr txBox="1"/>
            <p:nvPr/>
          </p:nvSpPr>
          <p:spPr>
            <a:xfrm>
              <a:off x="7450369" y="1166699"/>
              <a:ext cx="1751242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9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 5</a:t>
              </a:r>
              <a:endPara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42EF4C1-D92F-4806-BF7B-464AC248808D}"/>
              </a:ext>
            </a:extLst>
          </p:cNvPr>
          <p:cNvGrpSpPr/>
          <p:nvPr/>
        </p:nvGrpSpPr>
        <p:grpSpPr>
          <a:xfrm>
            <a:off x="377878" y="4054755"/>
            <a:ext cx="1021619" cy="856292"/>
            <a:chOff x="7344568" y="720682"/>
            <a:chExt cx="1885963" cy="980437"/>
          </a:xfrm>
        </p:grpSpPr>
        <p:sp>
          <p:nvSpPr>
            <p:cNvPr id="33" name="Rounded Rectangle 12">
              <a:extLst>
                <a:ext uri="{FF2B5EF4-FFF2-40B4-BE49-F238E27FC236}">
                  <a16:creationId xmlns:a16="http://schemas.microsoft.com/office/drawing/2014/main" id="{5CF257E8-901D-77FC-CE5B-641667F318C6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4" name="Google Shape;200;p20">
              <a:extLst>
                <a:ext uri="{FF2B5EF4-FFF2-40B4-BE49-F238E27FC236}">
                  <a16:creationId xmlns:a16="http://schemas.microsoft.com/office/drawing/2014/main" id="{C0093CC6-74A2-4B02-AEF6-02A8C15888C5}"/>
                </a:ext>
              </a:extLst>
            </p:cNvPr>
            <p:cNvSpPr txBox="1"/>
            <p:nvPr/>
          </p:nvSpPr>
          <p:spPr>
            <a:xfrm>
              <a:off x="7525751" y="817883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%</a:t>
              </a:r>
            </a:p>
          </p:txBody>
        </p:sp>
        <p:sp>
          <p:nvSpPr>
            <p:cNvPr id="35" name="Google Shape;201;p20">
              <a:extLst>
                <a:ext uri="{FF2B5EF4-FFF2-40B4-BE49-F238E27FC236}">
                  <a16:creationId xmlns:a16="http://schemas.microsoft.com/office/drawing/2014/main" id="{AF332755-D22D-1FD2-FA1F-94C866F49D55}"/>
                </a:ext>
              </a:extLst>
            </p:cNvPr>
            <p:cNvSpPr txBox="1"/>
            <p:nvPr/>
          </p:nvSpPr>
          <p:spPr>
            <a:xfrm>
              <a:off x="7513321" y="1183139"/>
              <a:ext cx="1588915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 4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EBF720F-B483-3C21-F3CB-C5B8EFFF8570}"/>
              </a:ext>
            </a:extLst>
          </p:cNvPr>
          <p:cNvGrpSpPr/>
          <p:nvPr/>
        </p:nvGrpSpPr>
        <p:grpSpPr>
          <a:xfrm>
            <a:off x="2561883" y="4046268"/>
            <a:ext cx="1021618" cy="856292"/>
            <a:chOff x="7344568" y="720682"/>
            <a:chExt cx="1885963" cy="980437"/>
          </a:xfrm>
        </p:grpSpPr>
        <p:sp>
          <p:nvSpPr>
            <p:cNvPr id="37" name="Rounded Rectangle 16">
              <a:extLst>
                <a:ext uri="{FF2B5EF4-FFF2-40B4-BE49-F238E27FC236}">
                  <a16:creationId xmlns:a16="http://schemas.microsoft.com/office/drawing/2014/main" id="{8C4F0652-BC3B-66EB-B52D-274D6114D9D1}"/>
                </a:ext>
              </a:extLst>
            </p:cNvPr>
            <p:cNvSpPr/>
            <p:nvPr/>
          </p:nvSpPr>
          <p:spPr>
            <a:xfrm>
              <a:off x="7344568" y="720682"/>
              <a:ext cx="1885963" cy="980437"/>
            </a:xfrm>
            <a:prstGeom prst="roundRect">
              <a:avLst>
                <a:gd name="adj" fmla="val 5475"/>
              </a:avLst>
            </a:prstGeom>
            <a:solidFill>
              <a:srgbClr val="96DC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8" name="Google Shape;200;p20">
              <a:extLst>
                <a:ext uri="{FF2B5EF4-FFF2-40B4-BE49-F238E27FC236}">
                  <a16:creationId xmlns:a16="http://schemas.microsoft.com/office/drawing/2014/main" id="{CB9A2532-BB45-0C7E-C72F-6143487267D9}"/>
                </a:ext>
              </a:extLst>
            </p:cNvPr>
            <p:cNvSpPr txBox="1"/>
            <p:nvPr/>
          </p:nvSpPr>
          <p:spPr>
            <a:xfrm>
              <a:off x="7504800" y="801090"/>
              <a:ext cx="1645420" cy="3171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b="1" kern="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xx</a:t>
              </a: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%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  <p:sp>
          <p:nvSpPr>
            <p:cNvPr id="39" name="Google Shape;201;p20">
              <a:extLst>
                <a:ext uri="{FF2B5EF4-FFF2-40B4-BE49-F238E27FC236}">
                  <a16:creationId xmlns:a16="http://schemas.microsoft.com/office/drawing/2014/main" id="{8C4FF506-8AF8-B311-3D09-EB48E7F9577B}"/>
                </a:ext>
              </a:extLst>
            </p:cNvPr>
            <p:cNvSpPr txBox="1"/>
            <p:nvPr/>
          </p:nvSpPr>
          <p:spPr>
            <a:xfrm>
              <a:off x="7459786" y="1167926"/>
              <a:ext cx="1695749" cy="15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en-US" sz="900" kern="0" dirty="0">
                  <a:solidFill>
                    <a:srgbClr val="00206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Urbanist"/>
                </a:rPr>
                <a:t>State 6</a:t>
              </a:r>
              <a:endPara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AC38E8D-7717-0D3B-A700-850BBFB5D5A9}"/>
              </a:ext>
            </a:extLst>
          </p:cNvPr>
          <p:cNvGrpSpPr/>
          <p:nvPr/>
        </p:nvGrpSpPr>
        <p:grpSpPr>
          <a:xfrm>
            <a:off x="3727806" y="1954164"/>
            <a:ext cx="3347298" cy="4036406"/>
            <a:chOff x="4003480" y="1960359"/>
            <a:chExt cx="3347298" cy="4036406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04B8187-64FB-0A48-CBCB-1AA9D7BBED30}"/>
                </a:ext>
              </a:extLst>
            </p:cNvPr>
            <p:cNvGrpSpPr/>
            <p:nvPr/>
          </p:nvGrpSpPr>
          <p:grpSpPr>
            <a:xfrm>
              <a:off x="4003480" y="1960359"/>
              <a:ext cx="3347298" cy="1280947"/>
              <a:chOff x="4066093" y="2441382"/>
              <a:chExt cx="3347298" cy="1280947"/>
            </a:xfrm>
          </p:grpSpPr>
          <p:sp>
            <p:nvSpPr>
              <p:cNvPr id="60" name="Google Shape;70;p3">
                <a:extLst>
                  <a:ext uri="{FF2B5EF4-FFF2-40B4-BE49-F238E27FC236}">
                    <a16:creationId xmlns:a16="http://schemas.microsoft.com/office/drawing/2014/main" id="{7B8FF203-A9C2-F322-FEEF-47F784346367}"/>
                  </a:ext>
                </a:extLst>
              </p:cNvPr>
              <p:cNvSpPr/>
              <p:nvPr/>
            </p:nvSpPr>
            <p:spPr>
              <a:xfrm>
                <a:off x="4288383" y="2441382"/>
                <a:ext cx="3076311" cy="1264233"/>
              </a:xfrm>
              <a:prstGeom prst="roundRect">
                <a:avLst>
                  <a:gd name="adj" fmla="val 3166"/>
                </a:avLst>
              </a:prstGeom>
              <a:solidFill>
                <a:srgbClr val="FFFFFF"/>
              </a:solidFill>
              <a:ln w="9525" cap="flat" cmpd="sng">
                <a:solidFill>
                  <a:srgbClr val="D0D0E8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dist="12700" dir="8100000" algn="bl" rotWithShape="0">
                  <a:srgbClr val="AAAACC">
                    <a:alpha val="10196"/>
                  </a:srgbClr>
                </a:outerShdw>
              </a:effectLst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/>
              </a:p>
            </p:txBody>
          </p:sp>
          <p:sp>
            <p:nvSpPr>
              <p:cNvPr id="61" name="Google Shape;71;p3">
                <a:extLst>
                  <a:ext uri="{FF2B5EF4-FFF2-40B4-BE49-F238E27FC236}">
                    <a16:creationId xmlns:a16="http://schemas.microsoft.com/office/drawing/2014/main" id="{B73D43CE-C89A-DA7F-7497-149495F315AA}"/>
                  </a:ext>
                </a:extLst>
              </p:cNvPr>
              <p:cNvSpPr/>
              <p:nvPr/>
            </p:nvSpPr>
            <p:spPr>
              <a:xfrm>
                <a:off x="4285096" y="2456615"/>
                <a:ext cx="48697" cy="126423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 cap="flat" cmpd="sng">
                <a:noFill/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 dirty="0"/>
              </a:p>
            </p:txBody>
          </p:sp>
          <p:sp>
            <p:nvSpPr>
              <p:cNvPr id="62" name="Google Shape;73;p3">
                <a:extLst>
                  <a:ext uri="{FF2B5EF4-FFF2-40B4-BE49-F238E27FC236}">
                    <a16:creationId xmlns:a16="http://schemas.microsoft.com/office/drawing/2014/main" id="{2CE25D93-2005-AF0C-2914-5E6BEF463597}"/>
                  </a:ext>
                </a:extLst>
              </p:cNvPr>
              <p:cNvSpPr/>
              <p:nvPr/>
            </p:nvSpPr>
            <p:spPr>
              <a:xfrm>
                <a:off x="4609231" y="2487845"/>
                <a:ext cx="2804160" cy="4420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5B4FBE"/>
                  </a:buClr>
                  <a:buSzPts val="800"/>
                </a:pPr>
                <a:r>
                  <a:rPr lang="en-US" sz="1200" b="1" dirty="0">
                    <a:solidFill>
                      <a:srgbClr val="5B4FB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Resolution 1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63" name="Google Shape;74;p3">
                <a:extLst>
                  <a:ext uri="{FF2B5EF4-FFF2-40B4-BE49-F238E27FC236}">
                    <a16:creationId xmlns:a16="http://schemas.microsoft.com/office/drawing/2014/main" id="{8D709391-59F0-F882-6050-B46382AC4BA5}"/>
                  </a:ext>
                </a:extLst>
              </p:cNvPr>
              <p:cNvSpPr/>
              <p:nvPr/>
            </p:nvSpPr>
            <p:spPr>
              <a:xfrm>
                <a:off x="4609231" y="2838174"/>
                <a:ext cx="2804160" cy="8841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do. </a:t>
                </a:r>
              </a:p>
            </p:txBody>
          </p:sp>
          <p:grpSp>
            <p:nvGrpSpPr>
              <p:cNvPr id="64" name="Group 9">
                <a:extLst>
                  <a:ext uri="{FF2B5EF4-FFF2-40B4-BE49-F238E27FC236}">
                    <a16:creationId xmlns:a16="http://schemas.microsoft.com/office/drawing/2014/main" id="{3355C1E5-C697-4D1A-56E0-89820D981AA7}"/>
                  </a:ext>
                </a:extLst>
              </p:cNvPr>
              <p:cNvGrpSpPr/>
              <p:nvPr/>
            </p:nvGrpSpPr>
            <p:grpSpPr>
              <a:xfrm>
                <a:off x="4066093" y="2791354"/>
                <a:ext cx="444580" cy="442077"/>
                <a:chOff x="0" y="0"/>
                <a:chExt cx="812800" cy="812800"/>
              </a:xfrm>
            </p:grpSpPr>
            <p:sp>
              <p:nvSpPr>
                <p:cNvPr id="66" name="Freeform 10">
                  <a:extLst>
                    <a:ext uri="{FF2B5EF4-FFF2-40B4-BE49-F238E27FC236}">
                      <a16:creationId xmlns:a16="http://schemas.microsoft.com/office/drawing/2014/main" id="{6E801166-F69E-B93D-21D4-CAB8DD75ECF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12800" cy="81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2800" h="812800">
                      <a:moveTo>
                        <a:pt x="406400" y="0"/>
                      </a:moveTo>
                      <a:cubicBezTo>
                        <a:pt x="181951" y="0"/>
                        <a:pt x="0" y="181951"/>
                        <a:pt x="0" y="406400"/>
                      </a:cubicBezTo>
                      <a:cubicBezTo>
                        <a:pt x="0" y="630849"/>
                        <a:pt x="181951" y="812800"/>
                        <a:pt x="406400" y="812800"/>
                      </a:cubicBezTo>
                      <a:cubicBezTo>
                        <a:pt x="630849" y="812800"/>
                        <a:pt x="812800" y="630849"/>
                        <a:pt x="812800" y="406400"/>
                      </a:cubicBezTo>
                      <a:cubicBezTo>
                        <a:pt x="812800" y="181951"/>
                        <a:pt x="630849" y="0"/>
                        <a:pt x="406400" y="0"/>
                      </a:cubicBezTo>
                      <a:close/>
                    </a:path>
                  </a:pathLst>
                </a:custGeom>
                <a:solidFill>
                  <a:srgbClr val="3B1A7A"/>
                </a:solidFill>
                <a:ln w="114300" cap="sq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/>
                <a:lstStyle/>
                <a:p>
                  <a:endParaRPr lang="en-US" sz="1050" dirty="0"/>
                </a:p>
              </p:txBody>
            </p:sp>
            <p:sp>
              <p:nvSpPr>
                <p:cNvPr id="67" name="TextBox 11">
                  <a:extLst>
                    <a:ext uri="{FF2B5EF4-FFF2-40B4-BE49-F238E27FC236}">
                      <a16:creationId xmlns:a16="http://schemas.microsoft.com/office/drawing/2014/main" id="{B0F3F8A5-925D-3E8C-7A31-411B4A0C7292}"/>
                    </a:ext>
                  </a:extLst>
                </p:cNvPr>
                <p:cNvSpPr txBox="1"/>
                <p:nvPr/>
              </p:nvSpPr>
              <p:spPr>
                <a:xfrm>
                  <a:off x="76200" y="19050"/>
                  <a:ext cx="660400" cy="717550"/>
                </a:xfrm>
                <a:prstGeom prst="rect">
                  <a:avLst/>
                </a:prstGeom>
              </p:spPr>
              <p:txBody>
                <a:bodyPr lIns="33867" tIns="33867" rIns="33867" bIns="33867" rtlCol="0" anchor="ctr"/>
                <a:lstStyle/>
                <a:p>
                  <a:pPr algn="ctr">
                    <a:lnSpc>
                      <a:spcPts val="2441"/>
                    </a:lnSpc>
                  </a:pPr>
                  <a:endParaRPr sz="1050"/>
                </a:p>
              </p:txBody>
            </p:sp>
          </p:grp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1D80844-709A-A81B-92E0-526B18CFEC21}"/>
                  </a:ext>
                </a:extLst>
              </p:cNvPr>
              <p:cNvSpPr txBox="1"/>
              <p:nvPr/>
            </p:nvSpPr>
            <p:spPr>
              <a:xfrm>
                <a:off x="4148145" y="2870614"/>
                <a:ext cx="3469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3915579B-FE4A-368C-C0CD-9490A812F4D3}"/>
                </a:ext>
              </a:extLst>
            </p:cNvPr>
            <p:cNvGrpSpPr/>
            <p:nvPr/>
          </p:nvGrpSpPr>
          <p:grpSpPr>
            <a:xfrm>
              <a:off x="4012385" y="3327230"/>
              <a:ext cx="3301888" cy="1283448"/>
              <a:chOff x="4074998" y="3808253"/>
              <a:chExt cx="3301888" cy="1283448"/>
            </a:xfrm>
          </p:grpSpPr>
          <p:sp>
            <p:nvSpPr>
              <p:cNvPr id="52" name="Google Shape;75;p3">
                <a:extLst>
                  <a:ext uri="{FF2B5EF4-FFF2-40B4-BE49-F238E27FC236}">
                    <a16:creationId xmlns:a16="http://schemas.microsoft.com/office/drawing/2014/main" id="{FD7DE768-1620-8556-CE3B-B7237AB0F4D2}"/>
                  </a:ext>
                </a:extLst>
              </p:cNvPr>
              <p:cNvSpPr/>
              <p:nvPr/>
            </p:nvSpPr>
            <p:spPr>
              <a:xfrm>
                <a:off x="4300575" y="3827468"/>
                <a:ext cx="3076311" cy="1264233"/>
              </a:xfrm>
              <a:prstGeom prst="roundRect">
                <a:avLst>
                  <a:gd name="adj" fmla="val 5094"/>
                </a:avLst>
              </a:prstGeom>
              <a:solidFill>
                <a:srgbClr val="FFFFFF"/>
              </a:solidFill>
              <a:ln w="9525" cap="flat" cmpd="sng">
                <a:solidFill>
                  <a:srgbClr val="D0D0E8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dist="12700" dir="8100000" algn="bl" rotWithShape="0">
                  <a:srgbClr val="AAAACC">
                    <a:alpha val="10196"/>
                  </a:srgbClr>
                </a:outerShdw>
              </a:effectLst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/>
              </a:p>
            </p:txBody>
          </p:sp>
          <p:sp>
            <p:nvSpPr>
              <p:cNvPr id="53" name="Google Shape;76;p3">
                <a:extLst>
                  <a:ext uri="{FF2B5EF4-FFF2-40B4-BE49-F238E27FC236}">
                    <a16:creationId xmlns:a16="http://schemas.microsoft.com/office/drawing/2014/main" id="{476ABE4F-96BF-42CA-5DBD-1C78E81FDF2F}"/>
                  </a:ext>
                </a:extLst>
              </p:cNvPr>
              <p:cNvSpPr/>
              <p:nvPr/>
            </p:nvSpPr>
            <p:spPr>
              <a:xfrm>
                <a:off x="4297288" y="3808253"/>
                <a:ext cx="48697" cy="1264233"/>
              </a:xfrm>
              <a:prstGeom prst="rect">
                <a:avLst/>
              </a:prstGeom>
              <a:solidFill>
                <a:srgbClr val="00B0F0"/>
              </a:solidFill>
              <a:ln w="12700" cap="flat" cmpd="sng">
                <a:noFill/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 dirty="0"/>
              </a:p>
            </p:txBody>
          </p:sp>
          <p:sp>
            <p:nvSpPr>
              <p:cNvPr id="54" name="Google Shape;78;p3">
                <a:extLst>
                  <a:ext uri="{FF2B5EF4-FFF2-40B4-BE49-F238E27FC236}">
                    <a16:creationId xmlns:a16="http://schemas.microsoft.com/office/drawing/2014/main" id="{1EF54E5C-8403-CAE9-2D31-F18564B4E230}"/>
                  </a:ext>
                </a:extLst>
              </p:cNvPr>
              <p:cNvSpPr/>
              <p:nvPr/>
            </p:nvSpPr>
            <p:spPr>
              <a:xfrm>
                <a:off x="4614393" y="3922431"/>
                <a:ext cx="2554574" cy="3503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5B4FBE"/>
                  </a:buClr>
                  <a:buSzPts val="800"/>
                </a:pPr>
                <a:r>
                  <a:rPr lang="en-US" sz="1200" b="1" dirty="0">
                    <a:solidFill>
                      <a:srgbClr val="5B4FB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Resolution 2</a:t>
                </a:r>
                <a:endParaRPr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55" name="Google Shape;79;p3">
                <a:extLst>
                  <a:ext uri="{FF2B5EF4-FFF2-40B4-BE49-F238E27FC236}">
                    <a16:creationId xmlns:a16="http://schemas.microsoft.com/office/drawing/2014/main" id="{F7868C59-CC1A-D06E-D353-491E7A0ABCAB}"/>
                  </a:ext>
                </a:extLst>
              </p:cNvPr>
              <p:cNvSpPr/>
              <p:nvPr/>
            </p:nvSpPr>
            <p:spPr>
              <a:xfrm>
                <a:off x="4614393" y="4272761"/>
                <a:ext cx="2554574" cy="7006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do. </a:t>
                </a:r>
              </a:p>
            </p:txBody>
          </p:sp>
          <p:grpSp>
            <p:nvGrpSpPr>
              <p:cNvPr id="56" name="Group 9">
                <a:extLst>
                  <a:ext uri="{FF2B5EF4-FFF2-40B4-BE49-F238E27FC236}">
                    <a16:creationId xmlns:a16="http://schemas.microsoft.com/office/drawing/2014/main" id="{D6AB8911-09B8-4CA3-1FAD-8531AB61918F}"/>
                  </a:ext>
                </a:extLst>
              </p:cNvPr>
              <p:cNvGrpSpPr/>
              <p:nvPr/>
            </p:nvGrpSpPr>
            <p:grpSpPr>
              <a:xfrm>
                <a:off x="4074998" y="4186871"/>
                <a:ext cx="444580" cy="442077"/>
                <a:chOff x="0" y="0"/>
                <a:chExt cx="812800" cy="812800"/>
              </a:xfrm>
            </p:grpSpPr>
            <p:sp>
              <p:nvSpPr>
                <p:cNvPr id="58" name="Freeform 10">
                  <a:extLst>
                    <a:ext uri="{FF2B5EF4-FFF2-40B4-BE49-F238E27FC236}">
                      <a16:creationId xmlns:a16="http://schemas.microsoft.com/office/drawing/2014/main" id="{B2893ECB-DABC-CBD4-DB18-AA9CFC09F43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12800" cy="81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2800" h="812800">
                      <a:moveTo>
                        <a:pt x="406400" y="0"/>
                      </a:moveTo>
                      <a:cubicBezTo>
                        <a:pt x="181951" y="0"/>
                        <a:pt x="0" y="181951"/>
                        <a:pt x="0" y="406400"/>
                      </a:cubicBezTo>
                      <a:cubicBezTo>
                        <a:pt x="0" y="630849"/>
                        <a:pt x="181951" y="812800"/>
                        <a:pt x="406400" y="812800"/>
                      </a:cubicBezTo>
                      <a:cubicBezTo>
                        <a:pt x="630849" y="812800"/>
                        <a:pt x="812800" y="630849"/>
                        <a:pt x="812800" y="406400"/>
                      </a:cubicBezTo>
                      <a:cubicBezTo>
                        <a:pt x="812800" y="181951"/>
                        <a:pt x="630849" y="0"/>
                        <a:pt x="406400" y="0"/>
                      </a:cubicBezTo>
                      <a:close/>
                    </a:path>
                  </a:pathLst>
                </a:custGeom>
                <a:solidFill>
                  <a:srgbClr val="3B1A7A"/>
                </a:solidFill>
                <a:ln w="114300" cap="sq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/>
                <a:lstStyle/>
                <a:p>
                  <a:endParaRPr lang="en-US" sz="1050" dirty="0"/>
                </a:p>
              </p:txBody>
            </p:sp>
            <p:sp>
              <p:nvSpPr>
                <p:cNvPr id="59" name="TextBox 11">
                  <a:extLst>
                    <a:ext uri="{FF2B5EF4-FFF2-40B4-BE49-F238E27FC236}">
                      <a16:creationId xmlns:a16="http://schemas.microsoft.com/office/drawing/2014/main" id="{B8CF8040-1F6C-683C-5B1F-A302ABBAC018}"/>
                    </a:ext>
                  </a:extLst>
                </p:cNvPr>
                <p:cNvSpPr txBox="1"/>
                <p:nvPr/>
              </p:nvSpPr>
              <p:spPr>
                <a:xfrm>
                  <a:off x="76200" y="19050"/>
                  <a:ext cx="660400" cy="717550"/>
                </a:xfrm>
                <a:prstGeom prst="rect">
                  <a:avLst/>
                </a:prstGeom>
              </p:spPr>
              <p:txBody>
                <a:bodyPr lIns="33867" tIns="33867" rIns="33867" bIns="33867" rtlCol="0" anchor="ctr"/>
                <a:lstStyle/>
                <a:p>
                  <a:pPr algn="ctr">
                    <a:lnSpc>
                      <a:spcPts val="2441"/>
                    </a:lnSpc>
                  </a:pPr>
                  <a:endParaRPr sz="1050"/>
                </a:p>
              </p:txBody>
            </p:sp>
          </p:grp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2D1E4D40-BB29-1AAB-C8EF-F4563B5D35C4}"/>
                  </a:ext>
                </a:extLst>
              </p:cNvPr>
              <p:cNvSpPr txBox="1"/>
              <p:nvPr/>
            </p:nvSpPr>
            <p:spPr>
              <a:xfrm>
                <a:off x="4142526" y="4252384"/>
                <a:ext cx="326468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2</a:t>
                </a: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96AC13F1-A2D2-5C4D-21E6-ADBE7003F447}"/>
                </a:ext>
              </a:extLst>
            </p:cNvPr>
            <p:cNvGrpSpPr/>
            <p:nvPr/>
          </p:nvGrpSpPr>
          <p:grpSpPr>
            <a:xfrm>
              <a:off x="4014018" y="4725509"/>
              <a:ext cx="3289696" cy="1271256"/>
              <a:chOff x="4074998" y="3820445"/>
              <a:chExt cx="3289696" cy="1271256"/>
            </a:xfrm>
          </p:grpSpPr>
          <p:sp>
            <p:nvSpPr>
              <p:cNvPr id="44" name="Google Shape;75;p3">
                <a:extLst>
                  <a:ext uri="{FF2B5EF4-FFF2-40B4-BE49-F238E27FC236}">
                    <a16:creationId xmlns:a16="http://schemas.microsoft.com/office/drawing/2014/main" id="{2B758904-8710-2ADB-9731-1ED77854C8E4}"/>
                  </a:ext>
                </a:extLst>
              </p:cNvPr>
              <p:cNvSpPr/>
              <p:nvPr/>
            </p:nvSpPr>
            <p:spPr>
              <a:xfrm>
                <a:off x="4288383" y="3827468"/>
                <a:ext cx="3076311" cy="1264233"/>
              </a:xfrm>
              <a:prstGeom prst="roundRect">
                <a:avLst>
                  <a:gd name="adj" fmla="val 5094"/>
                </a:avLst>
              </a:prstGeom>
              <a:solidFill>
                <a:srgbClr val="FFFFFF"/>
              </a:solidFill>
              <a:ln w="9525" cap="flat" cmpd="sng">
                <a:solidFill>
                  <a:srgbClr val="D0D0E8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dist="12700" dir="8100000" algn="bl" rotWithShape="0">
                  <a:srgbClr val="AAAACC">
                    <a:alpha val="10196"/>
                  </a:srgbClr>
                </a:outerShdw>
              </a:effectLst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/>
              </a:p>
            </p:txBody>
          </p:sp>
          <p:sp>
            <p:nvSpPr>
              <p:cNvPr id="45" name="Google Shape;76;p3">
                <a:extLst>
                  <a:ext uri="{FF2B5EF4-FFF2-40B4-BE49-F238E27FC236}">
                    <a16:creationId xmlns:a16="http://schemas.microsoft.com/office/drawing/2014/main" id="{B16293E1-1F5B-D974-C717-D60EDDC613F4}"/>
                  </a:ext>
                </a:extLst>
              </p:cNvPr>
              <p:cNvSpPr/>
              <p:nvPr/>
            </p:nvSpPr>
            <p:spPr>
              <a:xfrm>
                <a:off x="4297288" y="3820445"/>
                <a:ext cx="48697" cy="1264233"/>
              </a:xfrm>
              <a:prstGeom prst="rect">
                <a:avLst/>
              </a:prstGeom>
              <a:solidFill>
                <a:srgbClr val="5B4FBE"/>
              </a:solidFill>
              <a:ln w="12700" cap="flat" cmpd="sng">
                <a:solidFill>
                  <a:srgbClr val="5B4FBE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4400"/>
              </a:p>
            </p:txBody>
          </p:sp>
          <p:sp>
            <p:nvSpPr>
              <p:cNvPr id="46" name="Google Shape;78;p3">
                <a:extLst>
                  <a:ext uri="{FF2B5EF4-FFF2-40B4-BE49-F238E27FC236}">
                    <a16:creationId xmlns:a16="http://schemas.microsoft.com/office/drawing/2014/main" id="{294F143B-458D-4723-90E4-CD82A6432C8F}"/>
                  </a:ext>
                </a:extLst>
              </p:cNvPr>
              <p:cNvSpPr/>
              <p:nvPr/>
            </p:nvSpPr>
            <p:spPr>
              <a:xfrm>
                <a:off x="4614393" y="3922431"/>
                <a:ext cx="2554574" cy="3503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>
                  <a:buClr>
                    <a:srgbClr val="5B4FBE"/>
                  </a:buClr>
                  <a:buSzPts val="800"/>
                </a:pPr>
                <a:r>
                  <a:rPr lang="en-US" sz="1200" b="1" dirty="0">
                    <a:solidFill>
                      <a:srgbClr val="5B4FB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Resolution 3</a:t>
                </a:r>
                <a:endParaRPr lang="en-US" sz="1200" dirty="0">
                  <a:solidFill>
                    <a:schemeClr val="dk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sp>
            <p:nvSpPr>
              <p:cNvPr id="47" name="Google Shape;79;p3">
                <a:extLst>
                  <a:ext uri="{FF2B5EF4-FFF2-40B4-BE49-F238E27FC236}">
                    <a16:creationId xmlns:a16="http://schemas.microsoft.com/office/drawing/2014/main" id="{67EA5F51-FB43-CCE0-7471-B903D8B93FBE}"/>
                  </a:ext>
                </a:extLst>
              </p:cNvPr>
              <p:cNvSpPr/>
              <p:nvPr/>
            </p:nvSpPr>
            <p:spPr>
              <a:xfrm>
                <a:off x="4614393" y="4272761"/>
                <a:ext cx="2554574" cy="7006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1050" dirty="0" err="1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1050" dirty="0">
                    <a:solidFill>
                      <a:srgbClr val="1B146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do. </a:t>
                </a:r>
              </a:p>
            </p:txBody>
          </p:sp>
          <p:grpSp>
            <p:nvGrpSpPr>
              <p:cNvPr id="48" name="Group 9">
                <a:extLst>
                  <a:ext uri="{FF2B5EF4-FFF2-40B4-BE49-F238E27FC236}">
                    <a16:creationId xmlns:a16="http://schemas.microsoft.com/office/drawing/2014/main" id="{7F404AA2-A9CC-8055-FA10-7C00AEF135EF}"/>
                  </a:ext>
                </a:extLst>
              </p:cNvPr>
              <p:cNvGrpSpPr/>
              <p:nvPr/>
            </p:nvGrpSpPr>
            <p:grpSpPr>
              <a:xfrm>
                <a:off x="4074998" y="4186871"/>
                <a:ext cx="444580" cy="442077"/>
                <a:chOff x="0" y="0"/>
                <a:chExt cx="812800" cy="812800"/>
              </a:xfrm>
            </p:grpSpPr>
            <p:sp>
              <p:nvSpPr>
                <p:cNvPr id="50" name="Freeform 10">
                  <a:extLst>
                    <a:ext uri="{FF2B5EF4-FFF2-40B4-BE49-F238E27FC236}">
                      <a16:creationId xmlns:a16="http://schemas.microsoft.com/office/drawing/2014/main" id="{DD2952BE-662A-453D-5D53-7E43D6EB55A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12800" cy="81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2800" h="812800">
                      <a:moveTo>
                        <a:pt x="406400" y="0"/>
                      </a:moveTo>
                      <a:cubicBezTo>
                        <a:pt x="181951" y="0"/>
                        <a:pt x="0" y="181951"/>
                        <a:pt x="0" y="406400"/>
                      </a:cubicBezTo>
                      <a:cubicBezTo>
                        <a:pt x="0" y="630849"/>
                        <a:pt x="181951" y="812800"/>
                        <a:pt x="406400" y="812800"/>
                      </a:cubicBezTo>
                      <a:cubicBezTo>
                        <a:pt x="630849" y="812800"/>
                        <a:pt x="812800" y="630849"/>
                        <a:pt x="812800" y="406400"/>
                      </a:cubicBezTo>
                      <a:cubicBezTo>
                        <a:pt x="812800" y="181951"/>
                        <a:pt x="630849" y="0"/>
                        <a:pt x="406400" y="0"/>
                      </a:cubicBezTo>
                      <a:close/>
                    </a:path>
                  </a:pathLst>
                </a:custGeom>
                <a:solidFill>
                  <a:srgbClr val="3B1A7A"/>
                </a:solidFill>
                <a:ln w="114300" cap="sq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/>
                <a:lstStyle/>
                <a:p>
                  <a:endParaRPr lang="en-US" sz="1050" dirty="0"/>
                </a:p>
              </p:txBody>
            </p:sp>
            <p:sp>
              <p:nvSpPr>
                <p:cNvPr id="51" name="TextBox 11">
                  <a:extLst>
                    <a:ext uri="{FF2B5EF4-FFF2-40B4-BE49-F238E27FC236}">
                      <a16:creationId xmlns:a16="http://schemas.microsoft.com/office/drawing/2014/main" id="{FE29DA66-6A3D-97F1-B11E-E79F7771047D}"/>
                    </a:ext>
                  </a:extLst>
                </p:cNvPr>
                <p:cNvSpPr txBox="1"/>
                <p:nvPr/>
              </p:nvSpPr>
              <p:spPr>
                <a:xfrm>
                  <a:off x="76200" y="19050"/>
                  <a:ext cx="660400" cy="717550"/>
                </a:xfrm>
                <a:prstGeom prst="rect">
                  <a:avLst/>
                </a:prstGeom>
              </p:spPr>
              <p:txBody>
                <a:bodyPr lIns="33867" tIns="33867" rIns="33867" bIns="33867" rtlCol="0" anchor="ctr"/>
                <a:lstStyle/>
                <a:p>
                  <a:pPr algn="ctr">
                    <a:lnSpc>
                      <a:spcPts val="2441"/>
                    </a:lnSpc>
                  </a:pPr>
                  <a:endParaRPr sz="1050"/>
                </a:p>
              </p:txBody>
            </p:sp>
          </p:grp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3727B797-3BA8-E598-5B75-10369B0111E0}"/>
                  </a:ext>
                </a:extLst>
              </p:cNvPr>
              <p:cNvSpPr txBox="1"/>
              <p:nvPr/>
            </p:nvSpPr>
            <p:spPr>
              <a:xfrm>
                <a:off x="4142526" y="4252384"/>
                <a:ext cx="326468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3</a:t>
                </a:r>
              </a:p>
            </p:txBody>
          </p:sp>
        </p:grp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AF9386B2-1D0B-1E07-1EFC-2DAC48FD9FD9}"/>
              </a:ext>
            </a:extLst>
          </p:cNvPr>
          <p:cNvGrpSpPr/>
          <p:nvPr/>
        </p:nvGrpSpPr>
        <p:grpSpPr>
          <a:xfrm>
            <a:off x="7253909" y="1954164"/>
            <a:ext cx="4579591" cy="4014150"/>
            <a:chOff x="7456842" y="1975592"/>
            <a:chExt cx="4579591" cy="4014150"/>
          </a:xfrm>
        </p:grpSpPr>
        <p:sp>
          <p:nvSpPr>
            <p:cNvPr id="69" name="Google Shape;16;p3">
              <a:extLst>
                <a:ext uri="{FF2B5EF4-FFF2-40B4-BE49-F238E27FC236}">
                  <a16:creationId xmlns:a16="http://schemas.microsoft.com/office/drawing/2014/main" id="{C9BA15E4-7391-BBA7-68C6-CA7031AEF28F}"/>
                </a:ext>
              </a:extLst>
            </p:cNvPr>
            <p:cNvSpPr/>
            <p:nvPr/>
          </p:nvSpPr>
          <p:spPr>
            <a:xfrm>
              <a:off x="7456842" y="1975592"/>
              <a:ext cx="4579591" cy="4014150"/>
            </a:xfrm>
            <a:prstGeom prst="roundRect">
              <a:avLst>
                <a:gd name="adj" fmla="val 715"/>
              </a:avLst>
            </a:prstGeom>
            <a:solidFill>
              <a:schemeClr val="bg1">
                <a:lumMod val="95000"/>
              </a:schemeClr>
            </a:solidFill>
            <a:ln w="12700" cap="flat" cmpd="sng">
              <a:solidFill>
                <a:schemeClr val="bg1">
                  <a:lumMod val="9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70" name="Google Shape;22;p3">
              <a:extLst>
                <a:ext uri="{FF2B5EF4-FFF2-40B4-BE49-F238E27FC236}">
                  <a16:creationId xmlns:a16="http://schemas.microsoft.com/office/drawing/2014/main" id="{32C89854-9EE5-20FD-1853-19E8A5C17F18}"/>
                </a:ext>
              </a:extLst>
            </p:cNvPr>
            <p:cNvSpPr/>
            <p:nvPr/>
          </p:nvSpPr>
          <p:spPr>
            <a:xfrm>
              <a:off x="9197269" y="2289875"/>
              <a:ext cx="680221" cy="1384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9B9BAF"/>
                </a:buClr>
                <a:buSzPts val="650"/>
              </a:pPr>
              <a:r>
                <a:rPr lang="en-US" sz="10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Competitor 1</a:t>
              </a:r>
              <a:endParaRPr sz="1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71" name="Google Shape;23;p3">
              <a:extLst>
                <a:ext uri="{FF2B5EF4-FFF2-40B4-BE49-F238E27FC236}">
                  <a16:creationId xmlns:a16="http://schemas.microsoft.com/office/drawing/2014/main" id="{0874D23F-88C0-04F0-19DF-A44D937B43B4}"/>
                </a:ext>
              </a:extLst>
            </p:cNvPr>
            <p:cNvSpPr/>
            <p:nvPr/>
          </p:nvSpPr>
          <p:spPr>
            <a:xfrm>
              <a:off x="9920484" y="2241319"/>
              <a:ext cx="669969" cy="1998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9B9BAF"/>
                </a:buClr>
                <a:buSzPts val="650"/>
              </a:pPr>
              <a:r>
                <a:rPr lang="en-US" sz="10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Competitor 2</a:t>
              </a:r>
              <a:endParaRPr sz="1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72" name="Google Shape;25;p3">
              <a:extLst>
                <a:ext uri="{FF2B5EF4-FFF2-40B4-BE49-F238E27FC236}">
                  <a16:creationId xmlns:a16="http://schemas.microsoft.com/office/drawing/2014/main" id="{0B40481E-7B64-4F6C-BC82-29DEE149EBD6}"/>
                </a:ext>
              </a:extLst>
            </p:cNvPr>
            <p:cNvSpPr/>
            <p:nvPr/>
          </p:nvSpPr>
          <p:spPr>
            <a:xfrm>
              <a:off x="10570618" y="2289875"/>
              <a:ext cx="882507" cy="175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650"/>
              </a:pPr>
              <a:r>
                <a:rPr lang="en-US" sz="10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FUTUROOT</a:t>
              </a:r>
              <a:endParaRPr sz="1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  <a:p>
              <a:pPr algn="ctr">
                <a:buClr>
                  <a:srgbClr val="FFFFFF"/>
                </a:buClr>
                <a:buSzPts val="650"/>
              </a:pPr>
              <a:r>
                <a:rPr lang="en-US" sz="10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[Insert Product]</a:t>
              </a:r>
              <a:endParaRPr sz="1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cxnSp>
          <p:nvCxnSpPr>
            <p:cNvPr id="73" name="Google Shape;26;p3">
              <a:extLst>
                <a:ext uri="{FF2B5EF4-FFF2-40B4-BE49-F238E27FC236}">
                  <a16:creationId xmlns:a16="http://schemas.microsoft.com/office/drawing/2014/main" id="{CCB6BD87-A804-B5B7-C7E5-78652FEBAF2E}"/>
                </a:ext>
              </a:extLst>
            </p:cNvPr>
            <p:cNvCxnSpPr/>
            <p:nvPr/>
          </p:nvCxnSpPr>
          <p:spPr>
            <a:xfrm>
              <a:off x="7663130" y="2616834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4" name="Google Shape;27;p3">
              <a:extLst>
                <a:ext uri="{FF2B5EF4-FFF2-40B4-BE49-F238E27FC236}">
                  <a16:creationId xmlns:a16="http://schemas.microsoft.com/office/drawing/2014/main" id="{4F5C8607-AD06-2060-B7C8-3FC9C6F5095B}"/>
                </a:ext>
              </a:extLst>
            </p:cNvPr>
            <p:cNvSpPr/>
            <p:nvPr/>
          </p:nvSpPr>
          <p:spPr>
            <a:xfrm>
              <a:off x="7663130" y="2831944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1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Parameter 1</a:t>
              </a:r>
              <a:endParaRPr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75" name="Google Shape;28;p3">
              <a:extLst>
                <a:ext uri="{FF2B5EF4-FFF2-40B4-BE49-F238E27FC236}">
                  <a16:creationId xmlns:a16="http://schemas.microsoft.com/office/drawing/2014/main" id="{65C88127-2DE8-61B8-AB91-1C643428614B}"/>
                </a:ext>
              </a:extLst>
            </p:cNvPr>
            <p:cNvSpPr/>
            <p:nvPr/>
          </p:nvSpPr>
          <p:spPr>
            <a:xfrm>
              <a:off x="7663130" y="3003215"/>
              <a:ext cx="2062879" cy="2426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9B9BAF"/>
                </a:buClr>
                <a:buSzPts val="650"/>
              </a:pPr>
              <a:endParaRPr sz="867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76" name="Google Shape;29;p3">
              <a:extLst>
                <a:ext uri="{FF2B5EF4-FFF2-40B4-BE49-F238E27FC236}">
                  <a16:creationId xmlns:a16="http://schemas.microsoft.com/office/drawing/2014/main" id="{521FF57F-879B-3AFB-AC2B-D46FCB1F5021}"/>
                </a:ext>
              </a:extLst>
            </p:cNvPr>
            <p:cNvSpPr/>
            <p:nvPr/>
          </p:nvSpPr>
          <p:spPr>
            <a:xfrm>
              <a:off x="9481418" y="2768570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77" name="Google Shape;30;p3">
              <a:extLst>
                <a:ext uri="{FF2B5EF4-FFF2-40B4-BE49-F238E27FC236}">
                  <a16:creationId xmlns:a16="http://schemas.microsoft.com/office/drawing/2014/main" id="{55378EF7-90CB-A7E3-6532-271EC6FD0E71}"/>
                </a:ext>
              </a:extLst>
            </p:cNvPr>
            <p:cNvSpPr/>
            <p:nvPr/>
          </p:nvSpPr>
          <p:spPr>
            <a:xfrm>
              <a:off x="10125036" y="2768570"/>
              <a:ext cx="231042" cy="199816"/>
            </a:xfrm>
            <a:prstGeom prst="ellipse">
              <a:avLst/>
            </a:prstGeom>
            <a:solidFill>
              <a:srgbClr val="00B0F0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78" name="Google Shape;31;p3">
              <a:extLst>
                <a:ext uri="{FF2B5EF4-FFF2-40B4-BE49-F238E27FC236}">
                  <a16:creationId xmlns:a16="http://schemas.microsoft.com/office/drawing/2014/main" id="{B104F2E5-E161-DC41-4931-73D112267803}"/>
                </a:ext>
              </a:extLst>
            </p:cNvPr>
            <p:cNvSpPr/>
            <p:nvPr/>
          </p:nvSpPr>
          <p:spPr>
            <a:xfrm>
              <a:off x="10818163" y="2768570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79" name="Google Shape;32;p3">
              <a:extLst>
                <a:ext uri="{FF2B5EF4-FFF2-40B4-BE49-F238E27FC236}">
                  <a16:creationId xmlns:a16="http://schemas.microsoft.com/office/drawing/2014/main" id="{86910FEF-76DD-BDCB-9AFD-86259F9FB88C}"/>
                </a:ext>
              </a:extLst>
            </p:cNvPr>
            <p:cNvCxnSpPr/>
            <p:nvPr/>
          </p:nvCxnSpPr>
          <p:spPr>
            <a:xfrm>
              <a:off x="7663130" y="3317210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80" name="Google Shape;34;p3">
              <a:extLst>
                <a:ext uri="{FF2B5EF4-FFF2-40B4-BE49-F238E27FC236}">
                  <a16:creationId xmlns:a16="http://schemas.microsoft.com/office/drawing/2014/main" id="{5C68FD4F-58DF-B1F1-03EF-2E44EDA10FDE}"/>
                </a:ext>
              </a:extLst>
            </p:cNvPr>
            <p:cNvSpPr/>
            <p:nvPr/>
          </p:nvSpPr>
          <p:spPr>
            <a:xfrm>
              <a:off x="7719282" y="3587189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1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Parameter 2</a:t>
              </a:r>
              <a:endParaRPr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81" name="Google Shape;36;p3">
              <a:extLst>
                <a:ext uri="{FF2B5EF4-FFF2-40B4-BE49-F238E27FC236}">
                  <a16:creationId xmlns:a16="http://schemas.microsoft.com/office/drawing/2014/main" id="{8ADD44BB-DE00-D915-65EB-8AD355C234F9}"/>
                </a:ext>
              </a:extLst>
            </p:cNvPr>
            <p:cNvSpPr/>
            <p:nvPr/>
          </p:nvSpPr>
          <p:spPr>
            <a:xfrm>
              <a:off x="9481418" y="3414265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2" name="Google Shape;37;p3">
              <a:extLst>
                <a:ext uri="{FF2B5EF4-FFF2-40B4-BE49-F238E27FC236}">
                  <a16:creationId xmlns:a16="http://schemas.microsoft.com/office/drawing/2014/main" id="{7F16F7B8-2B5F-249E-FFF4-E2784B24388E}"/>
                </a:ext>
              </a:extLst>
            </p:cNvPr>
            <p:cNvSpPr/>
            <p:nvPr/>
          </p:nvSpPr>
          <p:spPr>
            <a:xfrm>
              <a:off x="10125036" y="3414265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3" name="Google Shape;38;p3">
              <a:extLst>
                <a:ext uri="{FF2B5EF4-FFF2-40B4-BE49-F238E27FC236}">
                  <a16:creationId xmlns:a16="http://schemas.microsoft.com/office/drawing/2014/main" id="{E143CCDB-EC4D-0450-8C28-EA546848E0A5}"/>
                </a:ext>
              </a:extLst>
            </p:cNvPr>
            <p:cNvSpPr/>
            <p:nvPr/>
          </p:nvSpPr>
          <p:spPr>
            <a:xfrm>
              <a:off x="10818163" y="3414265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84" name="Google Shape;39;p3">
              <a:extLst>
                <a:ext uri="{FF2B5EF4-FFF2-40B4-BE49-F238E27FC236}">
                  <a16:creationId xmlns:a16="http://schemas.microsoft.com/office/drawing/2014/main" id="{F1A853C1-D43A-3284-D279-508AF4607854}"/>
                </a:ext>
              </a:extLst>
            </p:cNvPr>
            <p:cNvCxnSpPr/>
            <p:nvPr/>
          </p:nvCxnSpPr>
          <p:spPr>
            <a:xfrm>
              <a:off x="7661483" y="3977342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85" name="Google Shape;40;p3">
              <a:extLst>
                <a:ext uri="{FF2B5EF4-FFF2-40B4-BE49-F238E27FC236}">
                  <a16:creationId xmlns:a16="http://schemas.microsoft.com/office/drawing/2014/main" id="{069BAAC7-CAED-431A-1BA3-AD8CB25F4FDB}"/>
                </a:ext>
              </a:extLst>
            </p:cNvPr>
            <p:cNvSpPr/>
            <p:nvPr/>
          </p:nvSpPr>
          <p:spPr>
            <a:xfrm>
              <a:off x="7715116" y="4162670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1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Parameter 3</a:t>
              </a:r>
              <a:endParaRPr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86" name="Google Shape;42;p3">
              <a:extLst>
                <a:ext uri="{FF2B5EF4-FFF2-40B4-BE49-F238E27FC236}">
                  <a16:creationId xmlns:a16="http://schemas.microsoft.com/office/drawing/2014/main" id="{1FAAD9D3-4DDB-429C-344C-AA5C577D4A52}"/>
                </a:ext>
              </a:extLst>
            </p:cNvPr>
            <p:cNvSpPr/>
            <p:nvPr/>
          </p:nvSpPr>
          <p:spPr>
            <a:xfrm>
              <a:off x="9479770" y="4139737"/>
              <a:ext cx="231042" cy="199816"/>
            </a:xfrm>
            <a:prstGeom prst="ellipse">
              <a:avLst/>
            </a:prstGeom>
            <a:solidFill>
              <a:srgbClr val="00B0F0"/>
            </a:solidFill>
            <a:ln w="1905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7" name="Google Shape;43;p3">
              <a:extLst>
                <a:ext uri="{FF2B5EF4-FFF2-40B4-BE49-F238E27FC236}">
                  <a16:creationId xmlns:a16="http://schemas.microsoft.com/office/drawing/2014/main" id="{86BE04EF-038F-BB6C-2A46-82F75137E13E}"/>
                </a:ext>
              </a:extLst>
            </p:cNvPr>
            <p:cNvSpPr/>
            <p:nvPr/>
          </p:nvSpPr>
          <p:spPr>
            <a:xfrm>
              <a:off x="10123388" y="4139737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88" name="Google Shape;44;p3">
              <a:extLst>
                <a:ext uri="{FF2B5EF4-FFF2-40B4-BE49-F238E27FC236}">
                  <a16:creationId xmlns:a16="http://schemas.microsoft.com/office/drawing/2014/main" id="{BA47DB89-2255-AAE1-EB13-1A4EC033389C}"/>
                </a:ext>
              </a:extLst>
            </p:cNvPr>
            <p:cNvSpPr/>
            <p:nvPr/>
          </p:nvSpPr>
          <p:spPr>
            <a:xfrm>
              <a:off x="10816515" y="4139737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89" name="Google Shape;45;p3">
              <a:extLst>
                <a:ext uri="{FF2B5EF4-FFF2-40B4-BE49-F238E27FC236}">
                  <a16:creationId xmlns:a16="http://schemas.microsoft.com/office/drawing/2014/main" id="{6B4F7CB0-1D89-1866-42DB-57B8B2E6F49C}"/>
                </a:ext>
              </a:extLst>
            </p:cNvPr>
            <p:cNvCxnSpPr/>
            <p:nvPr/>
          </p:nvCxnSpPr>
          <p:spPr>
            <a:xfrm>
              <a:off x="7636975" y="4634684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0" name="Google Shape;47;p3">
              <a:extLst>
                <a:ext uri="{FF2B5EF4-FFF2-40B4-BE49-F238E27FC236}">
                  <a16:creationId xmlns:a16="http://schemas.microsoft.com/office/drawing/2014/main" id="{6B6C6D4A-A845-1647-FDC0-3D60D21A4E41}"/>
                </a:ext>
              </a:extLst>
            </p:cNvPr>
            <p:cNvSpPr/>
            <p:nvPr/>
          </p:nvSpPr>
          <p:spPr>
            <a:xfrm>
              <a:off x="7761229" y="4810109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1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Parameter 4</a:t>
              </a:r>
              <a:endParaRPr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91" name="Google Shape;49;p3">
              <a:extLst>
                <a:ext uri="{FF2B5EF4-FFF2-40B4-BE49-F238E27FC236}">
                  <a16:creationId xmlns:a16="http://schemas.microsoft.com/office/drawing/2014/main" id="{2E1261BB-C794-EA6C-BA88-2BD85CF8CE6D}"/>
                </a:ext>
              </a:extLst>
            </p:cNvPr>
            <p:cNvSpPr/>
            <p:nvPr/>
          </p:nvSpPr>
          <p:spPr>
            <a:xfrm>
              <a:off x="9479770" y="482098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92" name="Google Shape;50;p3">
              <a:extLst>
                <a:ext uri="{FF2B5EF4-FFF2-40B4-BE49-F238E27FC236}">
                  <a16:creationId xmlns:a16="http://schemas.microsoft.com/office/drawing/2014/main" id="{09A900CF-37D8-3074-7D1B-602A152BD4BB}"/>
                </a:ext>
              </a:extLst>
            </p:cNvPr>
            <p:cNvSpPr/>
            <p:nvPr/>
          </p:nvSpPr>
          <p:spPr>
            <a:xfrm>
              <a:off x="10131640" y="5500290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93" name="Google Shape;51;p3">
              <a:extLst>
                <a:ext uri="{FF2B5EF4-FFF2-40B4-BE49-F238E27FC236}">
                  <a16:creationId xmlns:a16="http://schemas.microsoft.com/office/drawing/2014/main" id="{9F533BE1-5B14-E733-F33D-03AD57F53B73}"/>
                </a:ext>
              </a:extLst>
            </p:cNvPr>
            <p:cNvSpPr/>
            <p:nvPr/>
          </p:nvSpPr>
          <p:spPr>
            <a:xfrm>
              <a:off x="10816515" y="4820989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94" name="Google Shape;52;p3">
              <a:extLst>
                <a:ext uri="{FF2B5EF4-FFF2-40B4-BE49-F238E27FC236}">
                  <a16:creationId xmlns:a16="http://schemas.microsoft.com/office/drawing/2014/main" id="{D93068CD-33C4-BC57-A36B-F716ACF773E3}"/>
                </a:ext>
              </a:extLst>
            </p:cNvPr>
            <p:cNvCxnSpPr/>
            <p:nvPr/>
          </p:nvCxnSpPr>
          <p:spPr>
            <a:xfrm>
              <a:off x="7636975" y="5308488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5" name="Google Shape;53;p3">
              <a:extLst>
                <a:ext uri="{FF2B5EF4-FFF2-40B4-BE49-F238E27FC236}">
                  <a16:creationId xmlns:a16="http://schemas.microsoft.com/office/drawing/2014/main" id="{215C19A5-85C4-3A1E-8B9C-924FE4EF8613}"/>
                </a:ext>
              </a:extLst>
            </p:cNvPr>
            <p:cNvSpPr/>
            <p:nvPr/>
          </p:nvSpPr>
          <p:spPr>
            <a:xfrm>
              <a:off x="7761228" y="5506546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1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Parameter 5</a:t>
              </a:r>
              <a:endParaRPr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96" name="Google Shape;55;p3">
              <a:extLst>
                <a:ext uri="{FF2B5EF4-FFF2-40B4-BE49-F238E27FC236}">
                  <a16:creationId xmlns:a16="http://schemas.microsoft.com/office/drawing/2014/main" id="{8DB93677-E1CD-C5E6-409A-E20ED52254E1}"/>
                </a:ext>
              </a:extLst>
            </p:cNvPr>
            <p:cNvSpPr/>
            <p:nvPr/>
          </p:nvSpPr>
          <p:spPr>
            <a:xfrm>
              <a:off x="9479770" y="549701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97" name="Google Shape;56;p3">
              <a:extLst>
                <a:ext uri="{FF2B5EF4-FFF2-40B4-BE49-F238E27FC236}">
                  <a16:creationId xmlns:a16="http://schemas.microsoft.com/office/drawing/2014/main" id="{9757276E-C85E-E258-32FC-5FF8F7AB7803}"/>
                </a:ext>
              </a:extLst>
            </p:cNvPr>
            <p:cNvSpPr/>
            <p:nvPr/>
          </p:nvSpPr>
          <p:spPr>
            <a:xfrm>
              <a:off x="10074598" y="485764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98" name="Google Shape;57;p3">
              <a:extLst>
                <a:ext uri="{FF2B5EF4-FFF2-40B4-BE49-F238E27FC236}">
                  <a16:creationId xmlns:a16="http://schemas.microsoft.com/office/drawing/2014/main" id="{C41D8CC9-9973-1120-6E0B-839CBB6A6615}"/>
                </a:ext>
              </a:extLst>
            </p:cNvPr>
            <p:cNvSpPr/>
            <p:nvPr/>
          </p:nvSpPr>
          <p:spPr>
            <a:xfrm>
              <a:off x="10816515" y="5497019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99" name="Triangle 167">
              <a:extLst>
                <a:ext uri="{FF2B5EF4-FFF2-40B4-BE49-F238E27FC236}">
                  <a16:creationId xmlns:a16="http://schemas.microsoft.com/office/drawing/2014/main" id="{8B32EDA4-9DA4-DDDA-E417-D91BD9D59D5C}"/>
                </a:ext>
              </a:extLst>
            </p:cNvPr>
            <p:cNvSpPr/>
            <p:nvPr/>
          </p:nvSpPr>
          <p:spPr>
            <a:xfrm rot="11202229">
              <a:off x="9526284" y="2766042"/>
              <a:ext cx="135921" cy="134791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CDED7C23-7BB6-C56E-9394-2D48C8371B3A}"/>
                </a:ext>
              </a:extLst>
            </p:cNvPr>
            <p:cNvSpPr txBox="1"/>
            <p:nvPr/>
          </p:nvSpPr>
          <p:spPr>
            <a:xfrm>
              <a:off x="9241930" y="2995396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1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A2EDA94A-FFFA-7673-3C29-A007CB475DBF}"/>
                </a:ext>
              </a:extLst>
            </p:cNvPr>
            <p:cNvSpPr txBox="1"/>
            <p:nvPr/>
          </p:nvSpPr>
          <p:spPr>
            <a:xfrm>
              <a:off x="9868095" y="2995396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2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D43C9993-2B1E-7421-93AB-96E27A73B348}"/>
                </a:ext>
              </a:extLst>
            </p:cNvPr>
            <p:cNvSpPr txBox="1"/>
            <p:nvPr/>
          </p:nvSpPr>
          <p:spPr>
            <a:xfrm>
              <a:off x="10518865" y="2995396"/>
              <a:ext cx="978921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3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3" name="Chord 102">
              <a:extLst>
                <a:ext uri="{FF2B5EF4-FFF2-40B4-BE49-F238E27FC236}">
                  <a16:creationId xmlns:a16="http://schemas.microsoft.com/office/drawing/2014/main" id="{21ED228D-70F5-C002-64BB-26A8FC4F4975}"/>
                </a:ext>
              </a:extLst>
            </p:cNvPr>
            <p:cNvSpPr/>
            <p:nvPr/>
          </p:nvSpPr>
          <p:spPr>
            <a:xfrm rot="1436050">
              <a:off x="10074339" y="3407196"/>
              <a:ext cx="231407" cy="242974"/>
            </a:xfrm>
            <a:prstGeom prst="chor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4" name="Chord 103">
              <a:extLst>
                <a:ext uri="{FF2B5EF4-FFF2-40B4-BE49-F238E27FC236}">
                  <a16:creationId xmlns:a16="http://schemas.microsoft.com/office/drawing/2014/main" id="{3603CEDF-353F-8E34-E153-1FBB58EEDA1B}"/>
                </a:ext>
              </a:extLst>
            </p:cNvPr>
            <p:cNvSpPr/>
            <p:nvPr/>
          </p:nvSpPr>
          <p:spPr>
            <a:xfrm rot="11990161">
              <a:off x="10119504" y="4851501"/>
              <a:ext cx="210369" cy="220885"/>
            </a:xfrm>
            <a:prstGeom prst="chor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8F808668-7C7A-CA36-47A9-ADF4CA118A04}"/>
                </a:ext>
              </a:extLst>
            </p:cNvPr>
            <p:cNvSpPr txBox="1"/>
            <p:nvPr/>
          </p:nvSpPr>
          <p:spPr>
            <a:xfrm>
              <a:off x="9199258" y="3684244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1 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F969974C-70B1-D9AB-7ABF-2ED486B8B269}"/>
                </a:ext>
              </a:extLst>
            </p:cNvPr>
            <p:cNvSpPr txBox="1"/>
            <p:nvPr/>
          </p:nvSpPr>
          <p:spPr>
            <a:xfrm>
              <a:off x="9825423" y="3684244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2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FB3DD0C3-EE54-6DBD-C691-C567925EDCC4}"/>
                </a:ext>
              </a:extLst>
            </p:cNvPr>
            <p:cNvSpPr txBox="1"/>
            <p:nvPr/>
          </p:nvSpPr>
          <p:spPr>
            <a:xfrm>
              <a:off x="10476193" y="3684244"/>
              <a:ext cx="978921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3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2A777AE9-6919-E914-5FC3-83780A65E137}"/>
                </a:ext>
              </a:extLst>
            </p:cNvPr>
            <p:cNvSpPr txBox="1"/>
            <p:nvPr/>
          </p:nvSpPr>
          <p:spPr>
            <a:xfrm>
              <a:off x="9197269" y="4336516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1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01B38DED-2ABE-555C-EA7C-FB22B88591EA}"/>
                </a:ext>
              </a:extLst>
            </p:cNvPr>
            <p:cNvSpPr txBox="1"/>
            <p:nvPr/>
          </p:nvSpPr>
          <p:spPr>
            <a:xfrm>
              <a:off x="9668916" y="4336516"/>
              <a:ext cx="1133438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2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EE67BF0C-3EC2-2F43-C10D-573DF1056BBE}"/>
                </a:ext>
              </a:extLst>
            </p:cNvPr>
            <p:cNvSpPr txBox="1"/>
            <p:nvPr/>
          </p:nvSpPr>
          <p:spPr>
            <a:xfrm>
              <a:off x="10474204" y="4336516"/>
              <a:ext cx="978921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3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1DA4B0EF-CBF9-4B8B-7E3F-89F4B6F64649}"/>
                </a:ext>
              </a:extLst>
            </p:cNvPr>
            <p:cNvSpPr txBox="1"/>
            <p:nvPr/>
          </p:nvSpPr>
          <p:spPr>
            <a:xfrm>
              <a:off x="9197269" y="5033109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1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F95E3AE8-BFC4-DC7B-CADC-8D226459E2AE}"/>
                </a:ext>
              </a:extLst>
            </p:cNvPr>
            <p:cNvSpPr txBox="1"/>
            <p:nvPr/>
          </p:nvSpPr>
          <p:spPr>
            <a:xfrm>
              <a:off x="9668916" y="5033109"/>
              <a:ext cx="1133438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2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E0F6C3E0-55F3-8ED7-7FC9-1E88BFBD2BF6}"/>
                </a:ext>
              </a:extLst>
            </p:cNvPr>
            <p:cNvSpPr txBox="1"/>
            <p:nvPr/>
          </p:nvSpPr>
          <p:spPr>
            <a:xfrm>
              <a:off x="10474204" y="5033109"/>
              <a:ext cx="978921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3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A26FA8E6-85F5-7989-42CB-783E181D450A}"/>
                </a:ext>
              </a:extLst>
            </p:cNvPr>
            <p:cNvSpPr txBox="1"/>
            <p:nvPr/>
          </p:nvSpPr>
          <p:spPr>
            <a:xfrm>
              <a:off x="9197269" y="5729702"/>
              <a:ext cx="765030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1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C8CFC806-C16D-7F23-875E-BB3E2FE95BB1}"/>
                </a:ext>
              </a:extLst>
            </p:cNvPr>
            <p:cNvSpPr txBox="1"/>
            <p:nvPr/>
          </p:nvSpPr>
          <p:spPr>
            <a:xfrm>
              <a:off x="9668916" y="5729702"/>
              <a:ext cx="1133438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2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199BAF6F-8EF7-1FD7-B514-D6E11B6F04BF}"/>
                </a:ext>
              </a:extLst>
            </p:cNvPr>
            <p:cNvSpPr txBox="1"/>
            <p:nvPr/>
          </p:nvSpPr>
          <p:spPr>
            <a:xfrm>
              <a:off x="10474204" y="5729702"/>
              <a:ext cx="978921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70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Metric 3</a:t>
              </a:r>
              <a:endParaRPr lang="en-US" sz="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pic>
        <p:nvPicPr>
          <p:cNvPr id="180" name="Picture 179">
            <a:extLst>
              <a:ext uri="{FF2B5EF4-FFF2-40B4-BE49-F238E27FC236}">
                <a16:creationId xmlns:a16="http://schemas.microsoft.com/office/drawing/2014/main" id="{19A46573-7890-E18C-36B1-98A89D5DE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48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26641" y="426191"/>
            <a:ext cx="11216640" cy="7559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2800" b="1" dirty="0">
                <a:solidFill>
                  <a:srgbClr val="0B174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 Plan</a:t>
            </a: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633984" y="1463040"/>
            <a:ext cx="3633216" cy="4706112"/>
          </a:xfrm>
          <a:prstGeom prst="rect">
            <a:avLst/>
          </a:prstGeom>
          <a:solidFill>
            <a:srgbClr val="F4F6FB"/>
          </a:solidFill>
          <a:ln w="5080">
            <a:solidFill>
              <a:srgbClr val="CDD3E8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 rot="16200000" flipV="1">
            <a:off x="-1720583" y="3793225"/>
            <a:ext cx="4706090" cy="45719"/>
          </a:xfrm>
          <a:prstGeom prst="rect">
            <a:avLst/>
          </a:prstGeom>
          <a:solidFill>
            <a:srgbClr val="00B0F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9056" y="1584960"/>
            <a:ext cx="3267456" cy="243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000" b="1" kern="0" spc="267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 1</a:t>
            </a:r>
            <a:endParaRPr lang="en-US" sz="1000" dirty="0">
              <a:solidFill>
                <a:srgbClr val="00B0F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829056" y="1804416"/>
            <a:ext cx="3267456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267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Timeline 1</a:t>
            </a:r>
            <a:endParaRPr lang="en-US" sz="1267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29056" y="2072640"/>
            <a:ext cx="3267456" cy="463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733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</a:t>
            </a:r>
            <a:endParaRPr lang="en-US" sz="17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829056" y="2560320"/>
            <a:ext cx="3243072" cy="0"/>
          </a:xfrm>
          <a:prstGeom prst="line">
            <a:avLst/>
          </a:prstGeom>
          <a:noFill/>
          <a:ln w="889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829056" y="2682240"/>
            <a:ext cx="365760" cy="36576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829056" y="26822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316736" y="2645663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29056" y="3511296"/>
            <a:ext cx="365760" cy="36576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29056" y="35112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316736" y="3464558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829056" y="4340352"/>
            <a:ext cx="365760" cy="36576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29056" y="43403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1304544" y="4326128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829056" y="5169408"/>
            <a:ext cx="365760" cy="36576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829056" y="51694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304544" y="5128789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450080" y="1463040"/>
            <a:ext cx="3633216" cy="4706112"/>
          </a:xfrm>
          <a:prstGeom prst="rect">
            <a:avLst/>
          </a:prstGeom>
          <a:solidFill>
            <a:srgbClr val="FFFFFF"/>
          </a:solidFill>
          <a:ln w="5080">
            <a:solidFill>
              <a:srgbClr val="CDD3E8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 rot="16200000">
            <a:off x="2115429" y="3800944"/>
            <a:ext cx="4690637" cy="45720"/>
          </a:xfrm>
          <a:prstGeom prst="rect">
            <a:avLst/>
          </a:prstGeom>
          <a:solidFill>
            <a:srgbClr val="1E3080"/>
          </a:solidFill>
          <a:ln w="12700">
            <a:solidFill>
              <a:srgbClr val="1E3080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645152" y="1584960"/>
            <a:ext cx="3267456" cy="243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000" b="1" kern="0" spc="267" dirty="0">
                <a:solidFill>
                  <a:srgbClr val="532378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 2</a:t>
            </a:r>
            <a:endParaRPr lang="en-US" sz="1000" dirty="0">
              <a:solidFill>
                <a:srgbClr val="532378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645152" y="1804416"/>
            <a:ext cx="3267456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267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Timeline 2</a:t>
            </a:r>
            <a:endParaRPr lang="en-US" sz="1267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4645152" y="2072640"/>
            <a:ext cx="3267456" cy="463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733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 </a:t>
            </a:r>
            <a:endParaRPr lang="en-US" sz="17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645152" y="2560320"/>
            <a:ext cx="3243072" cy="0"/>
          </a:xfrm>
          <a:prstGeom prst="line">
            <a:avLst/>
          </a:prstGeom>
          <a:noFill/>
          <a:ln w="8890">
            <a:solidFill>
              <a:srgbClr val="532378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4645152" y="2682240"/>
            <a:ext cx="365760" cy="365760"/>
          </a:xfrm>
          <a:prstGeom prst="rect">
            <a:avLst/>
          </a:prstGeom>
          <a:solidFill>
            <a:srgbClr val="53237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4645152" y="26822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120640" y="5128789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4645152" y="3511296"/>
            <a:ext cx="365760" cy="365760"/>
          </a:xfrm>
          <a:prstGeom prst="rect">
            <a:avLst/>
          </a:prstGeom>
          <a:solidFill>
            <a:srgbClr val="53237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4645152" y="35112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5120640" y="2700020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4645152" y="4340352"/>
            <a:ext cx="365760" cy="365760"/>
          </a:xfrm>
          <a:prstGeom prst="rect">
            <a:avLst/>
          </a:prstGeom>
          <a:solidFill>
            <a:srgbClr val="53237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4645152" y="43403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4645152" y="5169408"/>
            <a:ext cx="365760" cy="365760"/>
          </a:xfrm>
          <a:prstGeom prst="rect">
            <a:avLst/>
          </a:prstGeom>
          <a:solidFill>
            <a:srgbClr val="53237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4645152" y="51694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0" name="Text 38"/>
          <p:cNvSpPr/>
          <p:nvPr/>
        </p:nvSpPr>
        <p:spPr>
          <a:xfrm>
            <a:off x="5120639" y="3473703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Shape 39"/>
          <p:cNvSpPr/>
          <p:nvPr/>
        </p:nvSpPr>
        <p:spPr>
          <a:xfrm>
            <a:off x="8266176" y="1463040"/>
            <a:ext cx="3633216" cy="4706112"/>
          </a:xfrm>
          <a:prstGeom prst="rect">
            <a:avLst/>
          </a:prstGeom>
          <a:solidFill>
            <a:srgbClr val="F4F6FB"/>
          </a:solidFill>
          <a:ln w="5080">
            <a:solidFill>
              <a:srgbClr val="CDD3E8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2" name="Shape 40"/>
          <p:cNvSpPr/>
          <p:nvPr/>
        </p:nvSpPr>
        <p:spPr>
          <a:xfrm rot="16200000">
            <a:off x="5919336" y="3800941"/>
            <a:ext cx="4690632" cy="45719"/>
          </a:xfrm>
          <a:prstGeom prst="rect">
            <a:avLst/>
          </a:prstGeom>
          <a:solidFill>
            <a:srgbClr val="01D38E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3" name="Text 41"/>
          <p:cNvSpPr/>
          <p:nvPr/>
        </p:nvSpPr>
        <p:spPr>
          <a:xfrm>
            <a:off x="8461248" y="1584960"/>
            <a:ext cx="3267456" cy="243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000" b="1" kern="0" spc="267" dirty="0">
                <a:solidFill>
                  <a:srgbClr val="0E7A6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 3</a:t>
            </a:r>
            <a:endParaRPr lang="en-US" sz="1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8461248" y="1804416"/>
            <a:ext cx="3267456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267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Timeline 3</a:t>
            </a:r>
            <a:endParaRPr lang="en-US" sz="1267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 43"/>
          <p:cNvSpPr/>
          <p:nvPr/>
        </p:nvSpPr>
        <p:spPr>
          <a:xfrm>
            <a:off x="8461248" y="2072640"/>
            <a:ext cx="3267456" cy="463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733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 3</a:t>
            </a:r>
            <a:endParaRPr lang="en-US" sz="17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6" name="Shape 44"/>
          <p:cNvSpPr/>
          <p:nvPr/>
        </p:nvSpPr>
        <p:spPr>
          <a:xfrm>
            <a:off x="8461248" y="2560320"/>
            <a:ext cx="3243072" cy="0"/>
          </a:xfrm>
          <a:prstGeom prst="line">
            <a:avLst/>
          </a:prstGeom>
          <a:noFill/>
          <a:ln w="8890">
            <a:solidFill>
              <a:srgbClr val="01D38E"/>
            </a:solidFill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7" name="Shape 45"/>
          <p:cNvSpPr/>
          <p:nvPr/>
        </p:nvSpPr>
        <p:spPr>
          <a:xfrm>
            <a:off x="8461248" y="2682240"/>
            <a:ext cx="365760" cy="365760"/>
          </a:xfrm>
          <a:prstGeom prst="rect">
            <a:avLst/>
          </a:prstGeom>
          <a:solidFill>
            <a:srgbClr val="0C7B6F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8" name="Text 46"/>
          <p:cNvSpPr/>
          <p:nvPr/>
        </p:nvSpPr>
        <p:spPr>
          <a:xfrm>
            <a:off x="8461248" y="26822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9" name="Text 47"/>
          <p:cNvSpPr/>
          <p:nvPr/>
        </p:nvSpPr>
        <p:spPr>
          <a:xfrm>
            <a:off x="5120640" y="4273804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Shape 48"/>
          <p:cNvSpPr/>
          <p:nvPr/>
        </p:nvSpPr>
        <p:spPr>
          <a:xfrm>
            <a:off x="8461248" y="3612896"/>
            <a:ext cx="365760" cy="365760"/>
          </a:xfrm>
          <a:prstGeom prst="rect">
            <a:avLst/>
          </a:prstGeom>
          <a:solidFill>
            <a:srgbClr val="0C7B6F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1" name="Text 49"/>
          <p:cNvSpPr/>
          <p:nvPr/>
        </p:nvSpPr>
        <p:spPr>
          <a:xfrm>
            <a:off x="8461248" y="36128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2" name="Text 50"/>
          <p:cNvSpPr/>
          <p:nvPr/>
        </p:nvSpPr>
        <p:spPr>
          <a:xfrm>
            <a:off x="8936735" y="3584447"/>
            <a:ext cx="2755392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3" name="Shape 51"/>
          <p:cNvSpPr/>
          <p:nvPr/>
        </p:nvSpPr>
        <p:spPr>
          <a:xfrm>
            <a:off x="8461248" y="4340352"/>
            <a:ext cx="365760" cy="365760"/>
          </a:xfrm>
          <a:prstGeom prst="rect">
            <a:avLst/>
          </a:prstGeom>
          <a:solidFill>
            <a:srgbClr val="0C7B6F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4" name="Text 52"/>
          <p:cNvSpPr/>
          <p:nvPr/>
        </p:nvSpPr>
        <p:spPr>
          <a:xfrm>
            <a:off x="8461248" y="43403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  <a:endParaRPr lang="en-US" sz="1333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5" name="Text 53"/>
          <p:cNvSpPr/>
          <p:nvPr/>
        </p:nvSpPr>
        <p:spPr>
          <a:xfrm>
            <a:off x="8936735" y="4364736"/>
            <a:ext cx="2906545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2F3D73D-267E-238B-8C91-D576C62DA5E0}"/>
              </a:ext>
            </a:extLst>
          </p:cNvPr>
          <p:cNvSpPr txBox="1"/>
          <p:nvPr/>
        </p:nvSpPr>
        <p:spPr>
          <a:xfrm>
            <a:off x="639716" y="889067"/>
            <a:ext cx="11190491" cy="372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</p:txBody>
      </p:sp>
      <p:sp>
        <p:nvSpPr>
          <p:cNvPr id="64" name="Text 50">
            <a:extLst>
              <a:ext uri="{FF2B5EF4-FFF2-40B4-BE49-F238E27FC236}">
                <a16:creationId xmlns:a16="http://schemas.microsoft.com/office/drawing/2014/main" id="{635A5C7F-7E46-09F5-46E1-E2758A40FDCD}"/>
              </a:ext>
            </a:extLst>
          </p:cNvPr>
          <p:cNvSpPr/>
          <p:nvPr/>
        </p:nvSpPr>
        <p:spPr>
          <a:xfrm>
            <a:off x="8973312" y="2682239"/>
            <a:ext cx="3054096" cy="6339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defTabSz="609630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Shape 4">
            <a:extLst>
              <a:ext uri="{FF2B5EF4-FFF2-40B4-BE49-F238E27FC236}">
                <a16:creationId xmlns:a16="http://schemas.microsoft.com/office/drawing/2014/main" id="{EEB6FC52-5E3C-9932-FFEE-ADA2E9333EE9}"/>
              </a:ext>
            </a:extLst>
          </p:cNvPr>
          <p:cNvSpPr/>
          <p:nvPr/>
        </p:nvSpPr>
        <p:spPr>
          <a:xfrm>
            <a:off x="614668" y="1377242"/>
            <a:ext cx="879488" cy="35168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BA8E3D1F-C40C-994B-A731-903DCD91046F}"/>
              </a:ext>
            </a:extLst>
          </p:cNvPr>
          <p:cNvSpPr/>
          <p:nvPr/>
        </p:nvSpPr>
        <p:spPr>
          <a:xfrm>
            <a:off x="3206496" y="-18685"/>
            <a:ext cx="8985504" cy="687005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500"/>
          </a:p>
        </p:txBody>
      </p:sp>
      <p:pic>
        <p:nvPicPr>
          <p:cNvPr id="26" name="Picture 25" descr="A blue and purple gradient&#10;&#10;Description automatically generated">
            <a:extLst>
              <a:ext uri="{FF2B5EF4-FFF2-40B4-BE49-F238E27FC236}">
                <a16:creationId xmlns:a16="http://schemas.microsoft.com/office/drawing/2014/main" id="{A16DC0E6-FCB1-6C4B-8C67-98831C8FE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00573" cy="6858000"/>
          </a:xfrm>
          <a:prstGeom prst="rect">
            <a:avLst/>
          </a:prstGeom>
        </p:spPr>
      </p:pic>
      <p:pic>
        <p:nvPicPr>
          <p:cNvPr id="2" name="Picture 1" descr="A blue and purple lines and dots&#10;&#10;Description automatically generated">
            <a:extLst>
              <a:ext uri="{FF2B5EF4-FFF2-40B4-BE49-F238E27FC236}">
                <a16:creationId xmlns:a16="http://schemas.microsoft.com/office/drawing/2014/main" id="{EB86ABBC-1FE2-9590-6205-B4CDFEB9E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8472438" y="3159198"/>
            <a:ext cx="4036130" cy="3348208"/>
          </a:xfrm>
          <a:prstGeom prst="rect">
            <a:avLst/>
          </a:prstGeom>
        </p:spPr>
      </p:pic>
      <p:sp>
        <p:nvSpPr>
          <p:cNvPr id="27" name="Text 1">
            <a:extLst>
              <a:ext uri="{FF2B5EF4-FFF2-40B4-BE49-F238E27FC236}">
                <a16:creationId xmlns:a16="http://schemas.microsoft.com/office/drawing/2014/main" id="{D8C020FA-6149-F061-1DE1-FC188BCF53FB}"/>
              </a:ext>
            </a:extLst>
          </p:cNvPr>
          <p:cNvSpPr/>
          <p:nvPr/>
        </p:nvSpPr>
        <p:spPr>
          <a:xfrm>
            <a:off x="-218848" y="5848368"/>
            <a:ext cx="3512742" cy="10911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125"/>
              </a:lnSpc>
            </a:pPr>
            <a:endParaRPr lang="en-US" sz="8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9" name="Text 0">
            <a:extLst>
              <a:ext uri="{FF2B5EF4-FFF2-40B4-BE49-F238E27FC236}">
                <a16:creationId xmlns:a16="http://schemas.microsoft.com/office/drawing/2014/main" id="{FF6739E7-218C-7A41-95A7-6400DEBE7473}"/>
              </a:ext>
            </a:extLst>
          </p:cNvPr>
          <p:cNvSpPr/>
          <p:nvPr/>
        </p:nvSpPr>
        <p:spPr>
          <a:xfrm>
            <a:off x="544105" y="2815240"/>
            <a:ext cx="2662391" cy="998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33" b="1" dirty="0">
                <a:solidFill>
                  <a:srgbClr val="ABE9FF"/>
                </a:solidFill>
                <a:latin typeface="Calibri Light"/>
                <a:ea typeface="Lato"/>
                <a:cs typeface="Calibri"/>
              </a:rPr>
              <a:t>IN SUMMARY</a:t>
            </a:r>
            <a:br>
              <a:rPr lang="en-US" sz="3667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3000" b="1" dirty="0">
                <a:solidFill>
                  <a:schemeClr val="bg1"/>
                </a:solidFill>
                <a:latin typeface="Calibri"/>
                <a:ea typeface="Inter Bold"/>
                <a:cs typeface="Calibri"/>
              </a:rPr>
              <a:t>[Insert Event name]</a:t>
            </a:r>
            <a:endParaRPr lang="en-US" sz="3333" dirty="0">
              <a:solidFill>
                <a:schemeClr val="bg1"/>
              </a:solidFill>
              <a:latin typeface="Calibri"/>
              <a:ea typeface="Inter Bold"/>
              <a:cs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74BD779-1435-0A46-9832-B4B344FBDF18}"/>
              </a:ext>
            </a:extLst>
          </p:cNvPr>
          <p:cNvGrpSpPr/>
          <p:nvPr/>
        </p:nvGrpSpPr>
        <p:grpSpPr>
          <a:xfrm>
            <a:off x="3206496" y="509181"/>
            <a:ext cx="3899358" cy="3071439"/>
            <a:chOff x="3617861" y="480564"/>
            <a:chExt cx="3899358" cy="1541474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32E5975-EA50-6542-9036-0A70282DDA9A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739421F-2507-804C-9ACF-0BAF174E8259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4950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88B48EA-B3EF-C249-B1C7-8D63B8EB9B38}"/>
              </a:ext>
            </a:extLst>
          </p:cNvPr>
          <p:cNvGrpSpPr/>
          <p:nvPr/>
        </p:nvGrpSpPr>
        <p:grpSpPr>
          <a:xfrm>
            <a:off x="7345761" y="581259"/>
            <a:ext cx="3899358" cy="2999362"/>
            <a:chOff x="3617861" y="480564"/>
            <a:chExt cx="3899358" cy="1541474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FFF476E-6E6D-AC48-AB3C-B6A13801A339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F7A018F-FA2E-C747-AD9A-6BB76E50A1C8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272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0" name="Text 4">
            <a:extLst>
              <a:ext uri="{FF2B5EF4-FFF2-40B4-BE49-F238E27FC236}">
                <a16:creationId xmlns:a16="http://schemas.microsoft.com/office/drawing/2014/main" id="{EE40E7DE-E267-DE40-85D9-76DCACCF5933}"/>
              </a:ext>
            </a:extLst>
          </p:cNvPr>
          <p:cNvSpPr/>
          <p:nvPr/>
        </p:nvSpPr>
        <p:spPr>
          <a:xfrm>
            <a:off x="7669981" y="797994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MECHANICS:</a:t>
            </a:r>
            <a:b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FUTUROOT Provides</a:t>
            </a:r>
          </a:p>
        </p:txBody>
      </p:sp>
      <p:sp>
        <p:nvSpPr>
          <p:cNvPr id="41" name="Text 5">
            <a:extLst>
              <a:ext uri="{FF2B5EF4-FFF2-40B4-BE49-F238E27FC236}">
                <a16:creationId xmlns:a16="http://schemas.microsoft.com/office/drawing/2014/main" id="{38F396B1-85AC-864B-85BA-8800B2B9EA77}"/>
              </a:ext>
            </a:extLst>
          </p:cNvPr>
          <p:cNvSpPr/>
          <p:nvPr/>
        </p:nvSpPr>
        <p:spPr>
          <a:xfrm>
            <a:off x="7669981" y="1555336"/>
            <a:ext cx="3086894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1</a:t>
            </a:r>
            <a:endParaRPr lang="en-US" sz="1400" dirty="0"/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2</a:t>
            </a:r>
            <a:endParaRPr lang="en-US" sz="1400" dirty="0"/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3</a:t>
            </a:r>
            <a:endParaRPr lang="en-US" sz="1400" dirty="0"/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4</a:t>
            </a:r>
            <a:endParaRPr lang="en-US" sz="1400" dirty="0"/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5</a:t>
            </a:r>
            <a:endParaRPr lang="en-US" sz="1400" dirty="0"/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6</a:t>
            </a:r>
            <a:endParaRPr lang="en-US" sz="1400" dirty="0"/>
          </a:p>
          <a:p>
            <a:pPr>
              <a:buClr>
                <a:srgbClr val="00B0F0"/>
              </a:buClr>
            </a:pPr>
            <a:endParaRPr lang="en-US" sz="1400" dirty="0"/>
          </a:p>
          <a:p>
            <a:pPr marL="285750" indent="-285750">
              <a:lnSpc>
                <a:spcPts val="2083"/>
              </a:lnSpc>
              <a:buClr>
                <a:srgbClr val="00B0F0"/>
              </a:buClr>
              <a:buFont typeface="Wingdings" pitchFamily="2" charset="2"/>
              <a:buChar char="§"/>
            </a:pPr>
            <a:endParaRPr lang="en-US" sz="1400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44" name="Text 4">
            <a:extLst>
              <a:ext uri="{FF2B5EF4-FFF2-40B4-BE49-F238E27FC236}">
                <a16:creationId xmlns:a16="http://schemas.microsoft.com/office/drawing/2014/main" id="{87006A4C-A648-6843-B654-455BF712E1D3}"/>
              </a:ext>
            </a:extLst>
          </p:cNvPr>
          <p:cNvSpPr/>
          <p:nvPr/>
        </p:nvSpPr>
        <p:spPr>
          <a:xfrm>
            <a:off x="3567762" y="801780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EXAMPLE TOPIC: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Example Topic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 5">
            <a:extLst>
              <a:ext uri="{FF2B5EF4-FFF2-40B4-BE49-F238E27FC236}">
                <a16:creationId xmlns:a16="http://schemas.microsoft.com/office/drawing/2014/main" id="{92C16ED9-B983-C040-B1E7-04F007629351}"/>
              </a:ext>
            </a:extLst>
          </p:cNvPr>
          <p:cNvSpPr/>
          <p:nvPr/>
        </p:nvSpPr>
        <p:spPr>
          <a:xfrm>
            <a:off x="3567253" y="1557757"/>
            <a:ext cx="3086894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."</a:t>
            </a:r>
            <a:endParaRPr lang="en-US" sz="1400" dirty="0"/>
          </a:p>
          <a:p>
            <a:endParaRPr lang="en-US" sz="1400" dirty="0"/>
          </a:p>
          <a:p>
            <a:r>
              <a:rPr lang="en-US" sz="1400" dirty="0">
                <a:solidFill>
                  <a:srgbClr val="1A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Audience: internal audit heads, CFOs, audit chairs, CROs in your CRM.</a:t>
            </a:r>
            <a:endParaRPr lang="en-US" sz="1400" dirty="0"/>
          </a:p>
          <a:p>
            <a:endParaRPr lang="en-US" sz="1400" dirty="0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C5089BA-411F-254B-B357-052D914FC7BD}"/>
              </a:ext>
            </a:extLst>
          </p:cNvPr>
          <p:cNvGrpSpPr/>
          <p:nvPr/>
        </p:nvGrpSpPr>
        <p:grpSpPr>
          <a:xfrm>
            <a:off x="3206496" y="3865787"/>
            <a:ext cx="3899358" cy="2080834"/>
            <a:chOff x="3617861" y="480564"/>
            <a:chExt cx="3899358" cy="1541474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430131BB-0BCA-5642-A415-D0DFF992E300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C174FF5-04A3-634D-B23D-30E066D489B3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00C8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59" name="Text 4">
            <a:extLst>
              <a:ext uri="{FF2B5EF4-FFF2-40B4-BE49-F238E27FC236}">
                <a16:creationId xmlns:a16="http://schemas.microsoft.com/office/drawing/2014/main" id="{8AB99A5B-D7BC-584E-905F-234C89D8D5D0}"/>
              </a:ext>
            </a:extLst>
          </p:cNvPr>
          <p:cNvSpPr/>
          <p:nvPr/>
        </p:nvSpPr>
        <p:spPr>
          <a:xfrm>
            <a:off x="3579951" y="4055776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TRAJECTORY: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What You Do…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0" name="Text 5">
            <a:extLst>
              <a:ext uri="{FF2B5EF4-FFF2-40B4-BE49-F238E27FC236}">
                <a16:creationId xmlns:a16="http://schemas.microsoft.com/office/drawing/2014/main" id="{7B40DADE-0341-BE4D-B08A-09098E23AE33}"/>
              </a:ext>
            </a:extLst>
          </p:cNvPr>
          <p:cNvSpPr/>
          <p:nvPr/>
        </p:nvSpPr>
        <p:spPr>
          <a:xfrm>
            <a:off x="3579951" y="4771010"/>
            <a:ext cx="3086894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cs typeface="Calibri" pitchFamily="34" charset="-120"/>
              </a:rPr>
              <a:t>Action 1</a:t>
            </a:r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cs typeface="Calibri" pitchFamily="34" charset="-120"/>
              </a:rPr>
              <a:t>Action 2</a:t>
            </a:r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cs typeface="Calibri" pitchFamily="34" charset="-120"/>
              </a:rPr>
              <a:t>Action 3</a:t>
            </a:r>
          </a:p>
          <a:p>
            <a:pPr marL="285750" indent="-285750">
              <a:buClr>
                <a:srgbClr val="00B0F0"/>
              </a:buClr>
              <a:buFont typeface="Wingdings" pitchFamily="2" charset="2"/>
              <a:buChar char="§"/>
            </a:pPr>
            <a:r>
              <a:rPr lang="en-US" sz="1400" dirty="0">
                <a:solidFill>
                  <a:srgbClr val="1A1F3A"/>
                </a:solidFill>
                <a:latin typeface="Calibri" pitchFamily="34" charset="0"/>
                <a:cs typeface="Calibri" pitchFamily="34" charset="-120"/>
              </a:rPr>
              <a:t>Action 4</a:t>
            </a:r>
          </a:p>
        </p:txBody>
      </p:sp>
    </p:spTree>
    <p:extLst>
      <p:ext uri="{BB962C8B-B14F-4D97-AF65-F5344CB8AC3E}">
        <p14:creationId xmlns:p14="http://schemas.microsoft.com/office/powerpoint/2010/main" val="107818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BA8E3D1F-C40C-994B-A731-903DCD91046F}"/>
              </a:ext>
            </a:extLst>
          </p:cNvPr>
          <p:cNvSpPr/>
          <p:nvPr/>
        </p:nvSpPr>
        <p:spPr>
          <a:xfrm>
            <a:off x="3206496" y="-18685"/>
            <a:ext cx="8985504" cy="687005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500"/>
          </a:p>
        </p:txBody>
      </p:sp>
      <p:pic>
        <p:nvPicPr>
          <p:cNvPr id="26" name="Picture 25" descr="A blue and purple gradient&#10;&#10;Description automatically generated">
            <a:extLst>
              <a:ext uri="{FF2B5EF4-FFF2-40B4-BE49-F238E27FC236}">
                <a16:creationId xmlns:a16="http://schemas.microsoft.com/office/drawing/2014/main" id="{A16DC0E6-FCB1-6C4B-8C67-98831C8FE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976042" cy="6858000"/>
          </a:xfrm>
          <a:prstGeom prst="rect">
            <a:avLst/>
          </a:prstGeom>
        </p:spPr>
      </p:pic>
      <p:pic>
        <p:nvPicPr>
          <p:cNvPr id="2" name="Picture 1" descr="A blue and purple lines and dots&#10;&#10;Description automatically generated">
            <a:extLst>
              <a:ext uri="{FF2B5EF4-FFF2-40B4-BE49-F238E27FC236}">
                <a16:creationId xmlns:a16="http://schemas.microsoft.com/office/drawing/2014/main" id="{EB86ABBC-1FE2-9590-6205-B4CDFEB9E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602085" y="-711153"/>
            <a:ext cx="8267043" cy="6858000"/>
          </a:xfrm>
          <a:prstGeom prst="rect">
            <a:avLst/>
          </a:prstGeom>
        </p:spPr>
      </p:pic>
      <p:sp>
        <p:nvSpPr>
          <p:cNvPr id="27" name="Text 1">
            <a:extLst>
              <a:ext uri="{FF2B5EF4-FFF2-40B4-BE49-F238E27FC236}">
                <a16:creationId xmlns:a16="http://schemas.microsoft.com/office/drawing/2014/main" id="{D8C020FA-6149-F061-1DE1-FC188BCF53FB}"/>
              </a:ext>
            </a:extLst>
          </p:cNvPr>
          <p:cNvSpPr/>
          <p:nvPr/>
        </p:nvSpPr>
        <p:spPr>
          <a:xfrm>
            <a:off x="197673" y="5847521"/>
            <a:ext cx="3512742" cy="10911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125"/>
              </a:lnSpc>
            </a:pPr>
            <a:endParaRPr lang="en-US" sz="12999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9" name="Text 0">
            <a:extLst>
              <a:ext uri="{FF2B5EF4-FFF2-40B4-BE49-F238E27FC236}">
                <a16:creationId xmlns:a16="http://schemas.microsoft.com/office/drawing/2014/main" id="{FF6739E7-218C-7A41-95A7-6400DEBE7473}"/>
              </a:ext>
            </a:extLst>
          </p:cNvPr>
          <p:cNvSpPr/>
          <p:nvPr/>
        </p:nvSpPr>
        <p:spPr>
          <a:xfrm>
            <a:off x="544105" y="2815240"/>
            <a:ext cx="4134843" cy="9985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33" b="1" dirty="0">
                <a:solidFill>
                  <a:srgbClr val="ABE9FF"/>
                </a:solidFill>
                <a:latin typeface="Calibri Light"/>
                <a:ea typeface="Lato"/>
                <a:cs typeface="Calibri"/>
              </a:rPr>
              <a:t>IN SUMMARY</a:t>
            </a:r>
            <a:br>
              <a:rPr lang="en-US" sz="3667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3000" b="1" dirty="0">
                <a:solidFill>
                  <a:schemeClr val="bg1"/>
                </a:solidFill>
                <a:latin typeface="Calibri"/>
                <a:ea typeface="Inter Bold"/>
                <a:cs typeface="Calibri"/>
              </a:rPr>
              <a:t>Heading</a:t>
            </a:r>
            <a:endParaRPr lang="en-US" sz="3333" dirty="0">
              <a:solidFill>
                <a:schemeClr val="bg1"/>
              </a:solidFill>
              <a:latin typeface="Calibri"/>
              <a:ea typeface="Inter Bold"/>
              <a:cs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74BD779-1435-0A46-9832-B4B344FBDF18}"/>
              </a:ext>
            </a:extLst>
          </p:cNvPr>
          <p:cNvGrpSpPr/>
          <p:nvPr/>
        </p:nvGrpSpPr>
        <p:grpSpPr>
          <a:xfrm>
            <a:off x="3614776" y="742379"/>
            <a:ext cx="3899358" cy="1541474"/>
            <a:chOff x="3617861" y="480564"/>
            <a:chExt cx="3899358" cy="1541474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32E5975-EA50-6542-9036-0A70282DDA9A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739421F-2507-804C-9ACF-0BAF174E8259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4950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88B48EA-B3EF-C249-B1C7-8D63B8EB9B38}"/>
              </a:ext>
            </a:extLst>
          </p:cNvPr>
          <p:cNvGrpSpPr/>
          <p:nvPr/>
        </p:nvGrpSpPr>
        <p:grpSpPr>
          <a:xfrm>
            <a:off x="7754041" y="814456"/>
            <a:ext cx="3899358" cy="1541474"/>
            <a:chOff x="3617861" y="480564"/>
            <a:chExt cx="3899358" cy="1541474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FFF476E-6E6D-AC48-AB3C-B6A13801A339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F7A018F-FA2E-C747-AD9A-6BB76E50A1C8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272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4" name="Text 4">
            <a:extLst>
              <a:ext uri="{FF2B5EF4-FFF2-40B4-BE49-F238E27FC236}">
                <a16:creationId xmlns:a16="http://schemas.microsoft.com/office/drawing/2014/main" id="{87006A4C-A648-6843-B654-455BF712E1D3}"/>
              </a:ext>
            </a:extLst>
          </p:cNvPr>
          <p:cNvSpPr/>
          <p:nvPr/>
        </p:nvSpPr>
        <p:spPr>
          <a:xfrm>
            <a:off x="3976042" y="1034977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Lorem Ipsum: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Point 1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 5">
            <a:extLst>
              <a:ext uri="{FF2B5EF4-FFF2-40B4-BE49-F238E27FC236}">
                <a16:creationId xmlns:a16="http://schemas.microsoft.com/office/drawing/2014/main" id="{92C16ED9-B983-C040-B1E7-04F007629351}"/>
              </a:ext>
            </a:extLst>
          </p:cNvPr>
          <p:cNvSpPr/>
          <p:nvPr/>
        </p:nvSpPr>
        <p:spPr>
          <a:xfrm>
            <a:off x="3976044" y="1600965"/>
            <a:ext cx="339690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C905E4D-1080-F644-879E-8EAFB129B4C1}"/>
              </a:ext>
            </a:extLst>
          </p:cNvPr>
          <p:cNvGrpSpPr/>
          <p:nvPr/>
        </p:nvGrpSpPr>
        <p:grpSpPr>
          <a:xfrm>
            <a:off x="3623017" y="2721577"/>
            <a:ext cx="3899358" cy="1541474"/>
            <a:chOff x="3617861" y="480564"/>
            <a:chExt cx="3899358" cy="1541474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6A0383A-4E66-CA48-A6B4-70637F1E32B5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CA7D8DF-181D-AB48-90EB-92E0991D50E8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ABE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9" name="Text 4">
            <a:extLst>
              <a:ext uri="{FF2B5EF4-FFF2-40B4-BE49-F238E27FC236}">
                <a16:creationId xmlns:a16="http://schemas.microsoft.com/office/drawing/2014/main" id="{D7C4B8DA-8066-064C-8B23-6CA3A83C87A5}"/>
              </a:ext>
            </a:extLst>
          </p:cNvPr>
          <p:cNvSpPr/>
          <p:nvPr/>
        </p:nvSpPr>
        <p:spPr>
          <a:xfrm>
            <a:off x="3981198" y="2880244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Text 5">
            <a:extLst>
              <a:ext uri="{FF2B5EF4-FFF2-40B4-BE49-F238E27FC236}">
                <a16:creationId xmlns:a16="http://schemas.microsoft.com/office/drawing/2014/main" id="{38AB6A14-D747-FF4D-900A-E3D0D96C0254}"/>
              </a:ext>
            </a:extLst>
          </p:cNvPr>
          <p:cNvSpPr/>
          <p:nvPr/>
        </p:nvSpPr>
        <p:spPr>
          <a:xfrm>
            <a:off x="3981200" y="3446234"/>
            <a:ext cx="3086894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8EBBB59C-BB58-9445-B3CC-E1CB09180E7D}"/>
              </a:ext>
            </a:extLst>
          </p:cNvPr>
          <p:cNvGrpSpPr/>
          <p:nvPr/>
        </p:nvGrpSpPr>
        <p:grpSpPr>
          <a:xfrm>
            <a:off x="7754376" y="2717847"/>
            <a:ext cx="3899358" cy="1541474"/>
            <a:chOff x="3617861" y="480564"/>
            <a:chExt cx="3899358" cy="1541474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FAE1A6A-E1AA-EB47-8924-B3E47EEE54A0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499A407-DC47-A648-B7BC-5FA90A4E3A0B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00A6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C5089BA-411F-254B-B357-052D914FC7BD}"/>
              </a:ext>
            </a:extLst>
          </p:cNvPr>
          <p:cNvGrpSpPr/>
          <p:nvPr/>
        </p:nvGrpSpPr>
        <p:grpSpPr>
          <a:xfrm>
            <a:off x="3614776" y="4638344"/>
            <a:ext cx="3899358" cy="1541474"/>
            <a:chOff x="3617861" y="480564"/>
            <a:chExt cx="3899358" cy="1541474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430131BB-0BCA-5642-A415-D0DFF992E300}"/>
                </a:ext>
              </a:extLst>
            </p:cNvPr>
            <p:cNvSpPr/>
            <p:nvPr/>
          </p:nvSpPr>
          <p:spPr>
            <a:xfrm>
              <a:off x="3630052" y="480564"/>
              <a:ext cx="3887167" cy="15377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C174FF5-04A3-634D-B23D-30E066D489B3}"/>
                </a:ext>
              </a:extLst>
            </p:cNvPr>
            <p:cNvSpPr/>
            <p:nvPr/>
          </p:nvSpPr>
          <p:spPr>
            <a:xfrm>
              <a:off x="3617861" y="484294"/>
              <a:ext cx="87398" cy="1537744"/>
            </a:xfrm>
            <a:prstGeom prst="rect">
              <a:avLst/>
            </a:prstGeom>
            <a:solidFill>
              <a:srgbClr val="00C8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86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972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459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9456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4320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9184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4048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89120" algn="l" defTabSz="1097280" rtl="0" eaLnBrk="1" latinLnBrk="0" hangingPunct="1">
                <a:defRPr sz="21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19" name="Text 4">
            <a:extLst>
              <a:ext uri="{FF2B5EF4-FFF2-40B4-BE49-F238E27FC236}">
                <a16:creationId xmlns:a16="http://schemas.microsoft.com/office/drawing/2014/main" id="{B4EEE157-8F61-A3A5-5829-FFAA0D381922}"/>
              </a:ext>
            </a:extLst>
          </p:cNvPr>
          <p:cNvSpPr/>
          <p:nvPr/>
        </p:nvSpPr>
        <p:spPr>
          <a:xfrm>
            <a:off x="3933679" y="2893269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Lorem Ipsum: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Point 2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 5">
            <a:extLst>
              <a:ext uri="{FF2B5EF4-FFF2-40B4-BE49-F238E27FC236}">
                <a16:creationId xmlns:a16="http://schemas.microsoft.com/office/drawing/2014/main" id="{B9F9F597-2106-6252-FFC0-13491D7BD0F1}"/>
              </a:ext>
            </a:extLst>
          </p:cNvPr>
          <p:cNvSpPr/>
          <p:nvPr/>
        </p:nvSpPr>
        <p:spPr>
          <a:xfrm>
            <a:off x="3933681" y="3459257"/>
            <a:ext cx="339690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  <p:sp>
        <p:nvSpPr>
          <p:cNvPr id="65" name="Text 4">
            <a:extLst>
              <a:ext uri="{FF2B5EF4-FFF2-40B4-BE49-F238E27FC236}">
                <a16:creationId xmlns:a16="http://schemas.microsoft.com/office/drawing/2014/main" id="{2622FDDC-1655-E67A-6AED-0F3145E567DE}"/>
              </a:ext>
            </a:extLst>
          </p:cNvPr>
          <p:cNvSpPr/>
          <p:nvPr/>
        </p:nvSpPr>
        <p:spPr>
          <a:xfrm>
            <a:off x="3908088" y="4816205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Lorem Ipsum: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Point 3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Text 5">
            <a:extLst>
              <a:ext uri="{FF2B5EF4-FFF2-40B4-BE49-F238E27FC236}">
                <a16:creationId xmlns:a16="http://schemas.microsoft.com/office/drawing/2014/main" id="{44148EBB-49EC-E498-510D-BF1840B5897E}"/>
              </a:ext>
            </a:extLst>
          </p:cNvPr>
          <p:cNvSpPr/>
          <p:nvPr/>
        </p:nvSpPr>
        <p:spPr>
          <a:xfrm>
            <a:off x="3908090" y="5382193"/>
            <a:ext cx="339690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  <p:sp>
        <p:nvSpPr>
          <p:cNvPr id="81" name="Text 4">
            <a:extLst>
              <a:ext uri="{FF2B5EF4-FFF2-40B4-BE49-F238E27FC236}">
                <a16:creationId xmlns:a16="http://schemas.microsoft.com/office/drawing/2014/main" id="{7805E913-9AAC-A900-E0A8-939CBF40B178}"/>
              </a:ext>
            </a:extLst>
          </p:cNvPr>
          <p:cNvSpPr/>
          <p:nvPr/>
        </p:nvSpPr>
        <p:spPr>
          <a:xfrm>
            <a:off x="8093537" y="1017779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Lorem Ipsum: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Point 5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3" name="Text 5">
            <a:extLst>
              <a:ext uri="{FF2B5EF4-FFF2-40B4-BE49-F238E27FC236}">
                <a16:creationId xmlns:a16="http://schemas.microsoft.com/office/drawing/2014/main" id="{F628DD44-21C2-21FA-84C7-440260B70780}"/>
              </a:ext>
            </a:extLst>
          </p:cNvPr>
          <p:cNvSpPr/>
          <p:nvPr/>
        </p:nvSpPr>
        <p:spPr>
          <a:xfrm>
            <a:off x="8093539" y="1583767"/>
            <a:ext cx="339690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  <p:sp>
        <p:nvSpPr>
          <p:cNvPr id="104" name="Text 4">
            <a:extLst>
              <a:ext uri="{FF2B5EF4-FFF2-40B4-BE49-F238E27FC236}">
                <a16:creationId xmlns:a16="http://schemas.microsoft.com/office/drawing/2014/main" id="{B3E0446F-25F3-8AF6-6291-E7F3221C0DF8}"/>
              </a:ext>
            </a:extLst>
          </p:cNvPr>
          <p:cNvSpPr/>
          <p:nvPr/>
        </p:nvSpPr>
        <p:spPr>
          <a:xfrm>
            <a:off x="8093537" y="2893269"/>
            <a:ext cx="2667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Lorem Ipsum:</a:t>
            </a:r>
            <a:br>
              <a:rPr lang="en-US" sz="1200" b="1" dirty="0">
                <a:solidFill>
                  <a:srgbClr val="00A6E0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</a:br>
            <a:r>
              <a:rPr lang="en-US" sz="2400" b="1" dirty="0"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Point 4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6" name="Text 5">
            <a:extLst>
              <a:ext uri="{FF2B5EF4-FFF2-40B4-BE49-F238E27FC236}">
                <a16:creationId xmlns:a16="http://schemas.microsoft.com/office/drawing/2014/main" id="{3498BB32-E43D-E56F-603F-88482CCC9E32}"/>
              </a:ext>
            </a:extLst>
          </p:cNvPr>
          <p:cNvSpPr/>
          <p:nvPr/>
        </p:nvSpPr>
        <p:spPr>
          <a:xfrm>
            <a:off x="8093539" y="3459257"/>
            <a:ext cx="339690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algn="l" defTabSz="1097280" rtl="0" eaLnBrk="1" latinLnBrk="0" hangingPunct="1"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83"/>
              </a:lnSpc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>
              <a:lnSpc>
                <a:spcPts val="2083"/>
              </a:lnSpc>
            </a:pPr>
            <a:endParaRPr lang="en-US" sz="1375" dirty="0">
              <a:latin typeface="Inter"/>
              <a:ea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3362128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purple gradient&#10;&#10;Description automatically generated">
            <a:extLst>
              <a:ext uri="{FF2B5EF4-FFF2-40B4-BE49-F238E27FC236}">
                <a16:creationId xmlns:a16="http://schemas.microsoft.com/office/drawing/2014/main" id="{897750AB-6BC9-E9BB-5D6A-C4DBAB098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0" y="-1693"/>
            <a:ext cx="2542397" cy="685800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3D715C68-4B9A-F731-8A75-174BD26E458C}"/>
              </a:ext>
            </a:extLst>
          </p:cNvPr>
          <p:cNvSpPr/>
          <p:nvPr/>
        </p:nvSpPr>
        <p:spPr>
          <a:xfrm>
            <a:off x="117532" y="2678536"/>
            <a:ext cx="2081930" cy="998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000" b="1" dirty="0">
                <a:solidFill>
                  <a:schemeClr val="bg1"/>
                </a:solidFill>
                <a:latin typeface="Calibri" panose="020F0502020204030204" pitchFamily="34" charset="0"/>
                <a:ea typeface="Inter Bold" pitchFamily="34" charset="-122"/>
                <a:cs typeface="Calibri" panose="020F0502020204030204" pitchFamily="34" charset="0"/>
              </a:rPr>
              <a:t>Heading </a:t>
            </a:r>
            <a:endParaRPr lang="en-US" sz="3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096A66-700A-6698-0640-971C3A1565DC}"/>
              </a:ext>
            </a:extLst>
          </p:cNvPr>
          <p:cNvSpPr txBox="1"/>
          <p:nvPr/>
        </p:nvSpPr>
        <p:spPr>
          <a:xfrm>
            <a:off x="71297" y="3654999"/>
            <a:ext cx="212645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96DCF8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 </a:t>
            </a:r>
          </a:p>
        </p:txBody>
      </p:sp>
      <p:sp>
        <p:nvSpPr>
          <p:cNvPr id="50" name="Shape 4">
            <a:extLst>
              <a:ext uri="{FF2B5EF4-FFF2-40B4-BE49-F238E27FC236}">
                <a16:creationId xmlns:a16="http://schemas.microsoft.com/office/drawing/2014/main" id="{B090EEBF-599C-CD96-D031-9FF86C51104F}"/>
              </a:ext>
            </a:extLst>
          </p:cNvPr>
          <p:cNvSpPr/>
          <p:nvPr/>
        </p:nvSpPr>
        <p:spPr>
          <a:xfrm>
            <a:off x="117532" y="3427307"/>
            <a:ext cx="879488" cy="35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 42">
            <a:extLst>
              <a:ext uri="{FF2B5EF4-FFF2-40B4-BE49-F238E27FC236}">
                <a16:creationId xmlns:a16="http://schemas.microsoft.com/office/drawing/2014/main" id="{501A8577-C1E7-FB23-A2FE-15B19C02928D}"/>
              </a:ext>
            </a:extLst>
          </p:cNvPr>
          <p:cNvSpPr/>
          <p:nvPr/>
        </p:nvSpPr>
        <p:spPr>
          <a:xfrm>
            <a:off x="3330566" y="969014"/>
            <a:ext cx="8002532" cy="4226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Autofit/>
          </a:bodyPr>
          <a:lstStyle/>
          <a:p>
            <a:pPr marL="0" indent="0" algn="l">
              <a:buNone/>
            </a:pPr>
            <a:r>
              <a:rPr lang="en-US" b="1" dirty="0">
                <a:solidFill>
                  <a:srgbClr val="1B1B1B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 introductory statement]</a:t>
            </a:r>
            <a:endParaRPr lang="en-US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C02E882-6490-3023-3D73-7E61479CDBF6}"/>
              </a:ext>
            </a:extLst>
          </p:cNvPr>
          <p:cNvGrpSpPr/>
          <p:nvPr/>
        </p:nvGrpSpPr>
        <p:grpSpPr>
          <a:xfrm>
            <a:off x="3169506" y="1871833"/>
            <a:ext cx="8351520" cy="3962400"/>
            <a:chOff x="2595961" y="1630309"/>
            <a:chExt cx="9435824" cy="4686010"/>
          </a:xfrm>
        </p:grpSpPr>
        <p:pic>
          <p:nvPicPr>
            <p:cNvPr id="8" name="Picture 7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782084E7-CA22-4A41-9151-A89D55EF5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03517" y="4277864"/>
              <a:ext cx="2038455" cy="2038455"/>
            </a:xfrm>
            <a:prstGeom prst="rect">
              <a:avLst/>
            </a:prstGeom>
          </p:spPr>
        </p:pic>
        <p:pic>
          <p:nvPicPr>
            <p:cNvPr id="9" name="Picture 8" descr="A purple circle with black background&#10;&#10;Description automatically generated">
              <a:extLst>
                <a:ext uri="{FF2B5EF4-FFF2-40B4-BE49-F238E27FC236}">
                  <a16:creationId xmlns:a16="http://schemas.microsoft.com/office/drawing/2014/main" id="{0AE9873B-1332-682D-0C1E-3364CC59F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95961" y="1630309"/>
              <a:ext cx="2052912" cy="2038455"/>
            </a:xfrm>
            <a:prstGeom prst="rect">
              <a:avLst/>
            </a:prstGeom>
          </p:spPr>
        </p:pic>
        <p:pic>
          <p:nvPicPr>
            <p:cNvPr id="10" name="Picture 9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34B58A43-534D-4AD0-6006-E50C015C8D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521995" y="4271731"/>
              <a:ext cx="2052912" cy="2038455"/>
            </a:xfrm>
            <a:prstGeom prst="rect">
              <a:avLst/>
            </a:prstGeom>
          </p:spPr>
        </p:pic>
        <p:pic>
          <p:nvPicPr>
            <p:cNvPr id="11" name="Picture 10" descr="A green circle with black background&#10;&#10;Description automatically generated">
              <a:extLst>
                <a:ext uri="{FF2B5EF4-FFF2-40B4-BE49-F238E27FC236}">
                  <a16:creationId xmlns:a16="http://schemas.microsoft.com/office/drawing/2014/main" id="{7B17D151-9620-ACF0-2C8C-8F352DCFC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67295" y="4268628"/>
              <a:ext cx="2038455" cy="2038455"/>
            </a:xfrm>
            <a:prstGeom prst="rect">
              <a:avLst/>
            </a:prstGeom>
          </p:spPr>
        </p:pic>
        <p:pic>
          <p:nvPicPr>
            <p:cNvPr id="12" name="Picture 11" descr="A purple circle with black background&#10;&#10;Description automatically generated">
              <a:extLst>
                <a:ext uri="{FF2B5EF4-FFF2-40B4-BE49-F238E27FC236}">
                  <a16:creationId xmlns:a16="http://schemas.microsoft.com/office/drawing/2014/main" id="{4D8D9100-15CA-9786-EB82-E83676C69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69544" y="1630309"/>
              <a:ext cx="2052912" cy="2038455"/>
            </a:xfrm>
            <a:prstGeom prst="rect">
              <a:avLst/>
            </a:prstGeom>
          </p:spPr>
        </p:pic>
        <p:pic>
          <p:nvPicPr>
            <p:cNvPr id="13" name="Picture 12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13BA2C5C-658E-DEF4-7D66-0C8D8D6CB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19818" y="1633412"/>
              <a:ext cx="2038455" cy="2038455"/>
            </a:xfrm>
            <a:prstGeom prst="rect">
              <a:avLst/>
            </a:prstGeom>
          </p:spPr>
        </p:pic>
        <p:pic>
          <p:nvPicPr>
            <p:cNvPr id="14" name="Picture 13" descr="A green circle with black background&#10;&#10;Description automatically generated">
              <a:extLst>
                <a:ext uri="{FF2B5EF4-FFF2-40B4-BE49-F238E27FC236}">
                  <a16:creationId xmlns:a16="http://schemas.microsoft.com/office/drawing/2014/main" id="{EE28841C-A4A3-2E6B-9054-A72FDECB3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93330" y="1630309"/>
              <a:ext cx="2038455" cy="2038455"/>
            </a:xfrm>
            <a:prstGeom prst="rect">
              <a:avLst/>
            </a:prstGeom>
          </p:spPr>
        </p:pic>
        <p:pic>
          <p:nvPicPr>
            <p:cNvPr id="15" name="Picture 14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A0021F30-8B05-76AE-E35D-0A8C50D36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93329" y="4268628"/>
              <a:ext cx="2038455" cy="2038455"/>
            </a:xfrm>
            <a:prstGeom prst="rect">
              <a:avLst/>
            </a:prstGeom>
          </p:spPr>
        </p:pic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F582B75-8792-783D-B09F-04EF710489D9}"/>
                </a:ext>
              </a:extLst>
            </p:cNvPr>
            <p:cNvGrpSpPr/>
            <p:nvPr/>
          </p:nvGrpSpPr>
          <p:grpSpPr>
            <a:xfrm>
              <a:off x="2893943" y="2033639"/>
              <a:ext cx="1480258" cy="1129162"/>
              <a:chOff x="4673248" y="1571806"/>
              <a:chExt cx="1480258" cy="1129162"/>
            </a:xfrm>
          </p:grpSpPr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E0351C9-2947-42E5-D566-15C66147CBDC}"/>
                  </a:ext>
                </a:extLst>
              </p:cNvPr>
              <p:cNvSpPr txBox="1"/>
              <p:nvPr/>
            </p:nvSpPr>
            <p:spPr>
              <a:xfrm>
                <a:off x="4673248" y="1571806"/>
                <a:ext cx="1480258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1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9" name="Text 10">
                <a:extLst>
                  <a:ext uri="{FF2B5EF4-FFF2-40B4-BE49-F238E27FC236}">
                    <a16:creationId xmlns:a16="http://schemas.microsoft.com/office/drawing/2014/main" id="{7305E679-37DB-112C-82C0-45D1A031DA17}"/>
                  </a:ext>
                </a:extLst>
              </p:cNvPr>
              <p:cNvSpPr/>
              <p:nvPr/>
            </p:nvSpPr>
            <p:spPr>
              <a:xfrm>
                <a:off x="4738785" y="2152328"/>
                <a:ext cx="1314247" cy="548640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marL="0" indent="0" algn="ctr">
                  <a:buNone/>
                </a:pP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C8AECB60-C9B2-5D11-33EA-B8266CAE6EAB}"/>
                </a:ext>
              </a:extLst>
            </p:cNvPr>
            <p:cNvGrpSpPr/>
            <p:nvPr/>
          </p:nvGrpSpPr>
          <p:grpSpPr>
            <a:xfrm>
              <a:off x="5355871" y="2063419"/>
              <a:ext cx="1480258" cy="1112452"/>
              <a:chOff x="4654364" y="1588516"/>
              <a:chExt cx="1480258" cy="1112452"/>
            </a:xfrm>
          </p:grpSpPr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E253072-DE12-BC85-9D6C-C2CE34E332F6}"/>
                  </a:ext>
                </a:extLst>
              </p:cNvPr>
              <p:cNvSpPr txBox="1"/>
              <p:nvPr/>
            </p:nvSpPr>
            <p:spPr>
              <a:xfrm>
                <a:off x="4654364" y="1588516"/>
                <a:ext cx="1480258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2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7" name="Text 10">
                <a:extLst>
                  <a:ext uri="{FF2B5EF4-FFF2-40B4-BE49-F238E27FC236}">
                    <a16:creationId xmlns:a16="http://schemas.microsoft.com/office/drawing/2014/main" id="{38ED9EA2-C8DF-2058-488C-EC2C985A70D4}"/>
                  </a:ext>
                </a:extLst>
              </p:cNvPr>
              <p:cNvSpPr/>
              <p:nvPr/>
            </p:nvSpPr>
            <p:spPr>
              <a:xfrm>
                <a:off x="4797086" y="2152329"/>
                <a:ext cx="1209322" cy="548639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5C2302A6-BE4F-2299-7205-2569161ABC7E}"/>
                </a:ext>
              </a:extLst>
            </p:cNvPr>
            <p:cNvGrpSpPr/>
            <p:nvPr/>
          </p:nvGrpSpPr>
          <p:grpSpPr>
            <a:xfrm>
              <a:off x="10333295" y="2052450"/>
              <a:ext cx="1393697" cy="1080521"/>
              <a:chOff x="4715559" y="1564477"/>
              <a:chExt cx="1393697" cy="1080521"/>
            </a:xfrm>
          </p:grpSpPr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11AD9AC3-BA91-A5C2-A295-82CF2C9163E0}"/>
                  </a:ext>
                </a:extLst>
              </p:cNvPr>
              <p:cNvSpPr txBox="1"/>
              <p:nvPr/>
            </p:nvSpPr>
            <p:spPr>
              <a:xfrm>
                <a:off x="4788770" y="1564477"/>
                <a:ext cx="1278507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4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5" name="Text 10">
                <a:extLst>
                  <a:ext uri="{FF2B5EF4-FFF2-40B4-BE49-F238E27FC236}">
                    <a16:creationId xmlns:a16="http://schemas.microsoft.com/office/drawing/2014/main" id="{01CFC4C4-5ACD-D1C9-9DF6-AEFAF78F4AA4}"/>
                  </a:ext>
                </a:extLst>
              </p:cNvPr>
              <p:cNvSpPr/>
              <p:nvPr/>
            </p:nvSpPr>
            <p:spPr>
              <a:xfrm>
                <a:off x="4715559" y="2096359"/>
                <a:ext cx="1393697" cy="548639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7AEB1B9-6A90-2EAA-4E64-E161B54AF5A4}"/>
                </a:ext>
              </a:extLst>
            </p:cNvPr>
            <p:cNvGrpSpPr/>
            <p:nvPr/>
          </p:nvGrpSpPr>
          <p:grpSpPr>
            <a:xfrm>
              <a:off x="2959480" y="4732363"/>
              <a:ext cx="1314247" cy="1009923"/>
              <a:chOff x="4775361" y="1577547"/>
              <a:chExt cx="1314247" cy="1009923"/>
            </a:xfrm>
          </p:grpSpPr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0D46607-458A-3F62-B31F-888B8C9A096E}"/>
                  </a:ext>
                </a:extLst>
              </p:cNvPr>
              <p:cNvSpPr txBox="1"/>
              <p:nvPr/>
            </p:nvSpPr>
            <p:spPr>
              <a:xfrm>
                <a:off x="4775361" y="1577547"/>
                <a:ext cx="1314247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8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3" name="Text 10">
                <a:extLst>
                  <a:ext uri="{FF2B5EF4-FFF2-40B4-BE49-F238E27FC236}">
                    <a16:creationId xmlns:a16="http://schemas.microsoft.com/office/drawing/2014/main" id="{E7963CB1-EA88-B3AF-56B1-0AD31F1FF912}"/>
                  </a:ext>
                </a:extLst>
              </p:cNvPr>
              <p:cNvSpPr/>
              <p:nvPr/>
            </p:nvSpPr>
            <p:spPr>
              <a:xfrm>
                <a:off x="4818329" y="2038830"/>
                <a:ext cx="1193401" cy="548640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8019AE9-B48E-C8DA-654A-D56205423365}"/>
                </a:ext>
              </a:extLst>
            </p:cNvPr>
            <p:cNvGrpSpPr/>
            <p:nvPr/>
          </p:nvGrpSpPr>
          <p:grpSpPr>
            <a:xfrm>
              <a:off x="5403716" y="4745433"/>
              <a:ext cx="1304197" cy="1042908"/>
              <a:chOff x="4738785" y="1577547"/>
              <a:chExt cx="1304197" cy="1042908"/>
            </a:xfrm>
          </p:grpSpPr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E45DF1E-816A-E575-D5C6-DB9399136161}"/>
                  </a:ext>
                </a:extLst>
              </p:cNvPr>
              <p:cNvSpPr txBox="1"/>
              <p:nvPr/>
            </p:nvSpPr>
            <p:spPr>
              <a:xfrm>
                <a:off x="4738785" y="1577547"/>
                <a:ext cx="1277500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7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1" name="Text 10">
                <a:extLst>
                  <a:ext uri="{FF2B5EF4-FFF2-40B4-BE49-F238E27FC236}">
                    <a16:creationId xmlns:a16="http://schemas.microsoft.com/office/drawing/2014/main" id="{4E931BA6-AC51-7028-443E-C50C0E6E91F9}"/>
                  </a:ext>
                </a:extLst>
              </p:cNvPr>
              <p:cNvSpPr/>
              <p:nvPr/>
            </p:nvSpPr>
            <p:spPr>
              <a:xfrm>
                <a:off x="4776834" y="2071816"/>
                <a:ext cx="1266148" cy="548639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70EB059E-0AEE-0E8A-5144-BD7A8DA0EF57}"/>
                </a:ext>
              </a:extLst>
            </p:cNvPr>
            <p:cNvGrpSpPr/>
            <p:nvPr/>
          </p:nvGrpSpPr>
          <p:grpSpPr>
            <a:xfrm>
              <a:off x="10151103" y="4767739"/>
              <a:ext cx="1649100" cy="987999"/>
              <a:chOff x="4569943" y="1586783"/>
              <a:chExt cx="1649100" cy="987999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89788ED-3F72-B306-E0B8-5AEE308250D6}"/>
                  </a:ext>
                </a:extLst>
              </p:cNvPr>
              <p:cNvSpPr txBox="1"/>
              <p:nvPr/>
            </p:nvSpPr>
            <p:spPr>
              <a:xfrm>
                <a:off x="4569943" y="1586783"/>
                <a:ext cx="1649100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5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9" name="Text 10">
                <a:extLst>
                  <a:ext uri="{FF2B5EF4-FFF2-40B4-BE49-F238E27FC236}">
                    <a16:creationId xmlns:a16="http://schemas.microsoft.com/office/drawing/2014/main" id="{F8600AD1-C62F-1C7C-9FBD-1A5C7D689DB0}"/>
                  </a:ext>
                </a:extLst>
              </p:cNvPr>
              <p:cNvSpPr/>
              <p:nvPr/>
            </p:nvSpPr>
            <p:spPr>
              <a:xfrm>
                <a:off x="4899533" y="2026143"/>
                <a:ext cx="1093581" cy="548639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D5DF027-71D2-EBD8-08A6-4D8B4D809A45}"/>
                </a:ext>
              </a:extLst>
            </p:cNvPr>
            <p:cNvGrpSpPr/>
            <p:nvPr/>
          </p:nvGrpSpPr>
          <p:grpSpPr>
            <a:xfrm>
              <a:off x="7733342" y="2074756"/>
              <a:ext cx="1649100" cy="1123421"/>
              <a:chOff x="4569943" y="1577547"/>
              <a:chExt cx="1649100" cy="1123421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41C04B3-20D5-CAC9-74DD-C08848853808}"/>
                  </a:ext>
                </a:extLst>
              </p:cNvPr>
              <p:cNvSpPr txBox="1"/>
              <p:nvPr/>
            </p:nvSpPr>
            <p:spPr>
              <a:xfrm>
                <a:off x="4569943" y="1577547"/>
                <a:ext cx="1649100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3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7" name="Text 10">
                <a:extLst>
                  <a:ext uri="{FF2B5EF4-FFF2-40B4-BE49-F238E27FC236}">
                    <a16:creationId xmlns:a16="http://schemas.microsoft.com/office/drawing/2014/main" id="{554A63F6-D9C0-15D0-BE07-C55C9A64CDA2}"/>
                  </a:ext>
                </a:extLst>
              </p:cNvPr>
              <p:cNvSpPr/>
              <p:nvPr/>
            </p:nvSpPr>
            <p:spPr>
              <a:xfrm>
                <a:off x="4702209" y="2152328"/>
                <a:ext cx="1366912" cy="548640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A919AD5-C2D0-B848-7C38-83E4A9899F74}"/>
                </a:ext>
              </a:extLst>
            </p:cNvPr>
            <p:cNvGrpSpPr/>
            <p:nvPr/>
          </p:nvGrpSpPr>
          <p:grpSpPr>
            <a:xfrm>
              <a:off x="7696766" y="4767739"/>
              <a:ext cx="1649100" cy="1056849"/>
              <a:chOff x="4569943" y="1577547"/>
              <a:chExt cx="1649100" cy="1056849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3860969-D0C0-8777-AE7E-6908D9151F05}"/>
                  </a:ext>
                </a:extLst>
              </p:cNvPr>
              <p:cNvSpPr txBox="1"/>
              <p:nvPr/>
            </p:nvSpPr>
            <p:spPr>
              <a:xfrm>
                <a:off x="4569943" y="1577547"/>
                <a:ext cx="1649100" cy="300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5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Phase 6</a:t>
                </a:r>
                <a:endParaRPr lang="en-US" sz="105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35" name="Text 10">
                <a:extLst>
                  <a:ext uri="{FF2B5EF4-FFF2-40B4-BE49-F238E27FC236}">
                    <a16:creationId xmlns:a16="http://schemas.microsoft.com/office/drawing/2014/main" id="{E8953E19-7FF3-15F1-9CB1-A357BB0537EC}"/>
                  </a:ext>
                </a:extLst>
              </p:cNvPr>
              <p:cNvSpPr/>
              <p:nvPr/>
            </p:nvSpPr>
            <p:spPr>
              <a:xfrm>
                <a:off x="4776835" y="2085756"/>
                <a:ext cx="1266149" cy="548640"/>
              </a:xfrm>
              <a:prstGeom prst="rect">
                <a:avLst/>
              </a:prstGeom>
              <a:noFill/>
              <a:ln/>
            </p:spPr>
            <p:txBody>
              <a:bodyPr wrap="square" lIns="254" tIns="254" rIns="254" bIns="254" rtlCol="0" anchor="t">
                <a:noAutofit/>
              </a:bodyPr>
              <a:lstStyle/>
              <a:p>
                <a:pPr algn="ctr"/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dor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item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dwjs</a:t>
                </a:r>
                <a:r>
                  <a:rPr lang="en-US" sz="800" dirty="0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800" dirty="0" err="1">
                    <a:solidFill>
                      <a:srgbClr val="3D3D3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uqwoe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24" name="AutoShape 2">
              <a:extLst>
                <a:ext uri="{FF2B5EF4-FFF2-40B4-BE49-F238E27FC236}">
                  <a16:creationId xmlns:a16="http://schemas.microsoft.com/office/drawing/2014/main" id="{ABFFCD86-A63F-B068-94A4-BAEC4CB176C5}"/>
                </a:ext>
              </a:extLst>
            </p:cNvPr>
            <p:cNvSpPr/>
            <p:nvPr/>
          </p:nvSpPr>
          <p:spPr>
            <a:xfrm rot="5400000">
              <a:off x="4821077" y="2104223"/>
              <a:ext cx="6841" cy="1039175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5" name="Triangle 92">
              <a:extLst>
                <a:ext uri="{FF2B5EF4-FFF2-40B4-BE49-F238E27FC236}">
                  <a16:creationId xmlns:a16="http://schemas.microsoft.com/office/drawing/2014/main" id="{AC066E38-69B3-107C-A256-2EFA60BA5C3A}"/>
                </a:ext>
              </a:extLst>
            </p:cNvPr>
            <p:cNvSpPr/>
            <p:nvPr/>
          </p:nvSpPr>
          <p:spPr>
            <a:xfrm rot="5400000">
              <a:off x="9659055" y="2452686"/>
              <a:ext cx="267153" cy="278077"/>
            </a:xfrm>
            <a:prstGeom prst="triangle">
              <a:avLst/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6" name="Triangle 93">
              <a:extLst>
                <a:ext uri="{FF2B5EF4-FFF2-40B4-BE49-F238E27FC236}">
                  <a16:creationId xmlns:a16="http://schemas.microsoft.com/office/drawing/2014/main" id="{F7B69BCF-7A9C-44AC-65D8-A13F26863F6C}"/>
                </a:ext>
              </a:extLst>
            </p:cNvPr>
            <p:cNvSpPr/>
            <p:nvPr/>
          </p:nvSpPr>
          <p:spPr>
            <a:xfrm rot="5400000">
              <a:off x="4746386" y="2475122"/>
              <a:ext cx="267153" cy="278077"/>
            </a:xfrm>
            <a:prstGeom prst="triangle">
              <a:avLst/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7" name="AutoShape 2">
              <a:extLst>
                <a:ext uri="{FF2B5EF4-FFF2-40B4-BE49-F238E27FC236}">
                  <a16:creationId xmlns:a16="http://schemas.microsoft.com/office/drawing/2014/main" id="{C756C137-BEBE-00D9-C9E3-0C37115CCC99}"/>
                </a:ext>
              </a:extLst>
            </p:cNvPr>
            <p:cNvSpPr/>
            <p:nvPr/>
          </p:nvSpPr>
          <p:spPr>
            <a:xfrm rot="5400000" flipH="1">
              <a:off x="7307791" y="2216772"/>
              <a:ext cx="9347" cy="768601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8" name="AutoShape 2">
              <a:extLst>
                <a:ext uri="{FF2B5EF4-FFF2-40B4-BE49-F238E27FC236}">
                  <a16:creationId xmlns:a16="http://schemas.microsoft.com/office/drawing/2014/main" id="{1F21E9B0-DC5A-DF7E-0D0E-8EFACDAC2B15}"/>
                </a:ext>
              </a:extLst>
            </p:cNvPr>
            <p:cNvSpPr/>
            <p:nvPr/>
          </p:nvSpPr>
          <p:spPr>
            <a:xfrm rot="5400000" flipH="1">
              <a:off x="9725493" y="2212098"/>
              <a:ext cx="9347" cy="768601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9" name="AutoShape 2">
              <a:extLst>
                <a:ext uri="{FF2B5EF4-FFF2-40B4-BE49-F238E27FC236}">
                  <a16:creationId xmlns:a16="http://schemas.microsoft.com/office/drawing/2014/main" id="{AC4A9D51-DFDF-B7DD-86A0-08AE7FAEE603}"/>
                </a:ext>
              </a:extLst>
            </p:cNvPr>
            <p:cNvSpPr/>
            <p:nvPr/>
          </p:nvSpPr>
          <p:spPr>
            <a:xfrm rot="5400000" flipH="1" flipV="1">
              <a:off x="10619623" y="3942045"/>
              <a:ext cx="782430" cy="2925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0" name="AutoShape 2">
              <a:extLst>
                <a:ext uri="{FF2B5EF4-FFF2-40B4-BE49-F238E27FC236}">
                  <a16:creationId xmlns:a16="http://schemas.microsoft.com/office/drawing/2014/main" id="{DBE15C4D-AA04-64D3-089A-B3DE55985D93}"/>
                </a:ext>
              </a:extLst>
            </p:cNvPr>
            <p:cNvSpPr/>
            <p:nvPr/>
          </p:nvSpPr>
          <p:spPr>
            <a:xfrm rot="5400000" flipH="1">
              <a:off x="9808320" y="4941033"/>
              <a:ext cx="9347" cy="768601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AutoShape 2">
              <a:extLst>
                <a:ext uri="{FF2B5EF4-FFF2-40B4-BE49-F238E27FC236}">
                  <a16:creationId xmlns:a16="http://schemas.microsoft.com/office/drawing/2014/main" id="{7C0FCF2C-79E9-8281-CBCF-95C600B9EBF7}"/>
                </a:ext>
              </a:extLst>
            </p:cNvPr>
            <p:cNvSpPr/>
            <p:nvPr/>
          </p:nvSpPr>
          <p:spPr>
            <a:xfrm rot="5400000" flipH="1">
              <a:off x="7324183" y="4963033"/>
              <a:ext cx="9347" cy="768601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2" name="AutoShape 2">
              <a:extLst>
                <a:ext uri="{FF2B5EF4-FFF2-40B4-BE49-F238E27FC236}">
                  <a16:creationId xmlns:a16="http://schemas.microsoft.com/office/drawing/2014/main" id="{725C5363-0951-0C37-9E12-7A47FC397A47}"/>
                </a:ext>
              </a:extLst>
            </p:cNvPr>
            <p:cNvSpPr/>
            <p:nvPr/>
          </p:nvSpPr>
          <p:spPr>
            <a:xfrm rot="5400000" flipH="1">
              <a:off x="4807056" y="4968786"/>
              <a:ext cx="9347" cy="768601"/>
            </a:xfrm>
            <a:prstGeom prst="line">
              <a:avLst/>
            </a:prstGeom>
            <a:ln w="66675" cap="rnd">
              <a:gradFill>
                <a:gsLst>
                  <a:gs pos="0">
                    <a:srgbClr val="F502B3">
                      <a:alpha val="100000"/>
                    </a:srgbClr>
                  </a:gs>
                  <a:gs pos="50000">
                    <a:srgbClr val="1B1466">
                      <a:alpha val="100000"/>
                    </a:srgbClr>
                  </a:gs>
                  <a:gs pos="100000">
                    <a:srgbClr val="00B7FF">
                      <a:alpha val="100000"/>
                    </a:srgbClr>
                  </a:gs>
                </a:gsLst>
                <a:lin ang="0"/>
              </a:gradFill>
              <a:prstDash val="sysDot"/>
              <a:headEnd type="none" w="sm" len="sm"/>
              <a:tailEnd type="none" w="sm" len="sm"/>
            </a:ln>
          </p:spPr>
          <p:txBody>
            <a:bodyPr/>
            <a:lstStyle/>
            <a:p>
              <a:pPr defTabSz="609630"/>
              <a:endParaRPr lang="en-US" sz="10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Triangle 100">
              <a:extLst>
                <a:ext uri="{FF2B5EF4-FFF2-40B4-BE49-F238E27FC236}">
                  <a16:creationId xmlns:a16="http://schemas.microsoft.com/office/drawing/2014/main" id="{4E029D19-646C-F871-F89F-F556676AF7F4}"/>
                </a:ext>
              </a:extLst>
            </p:cNvPr>
            <p:cNvSpPr/>
            <p:nvPr/>
          </p:nvSpPr>
          <p:spPr>
            <a:xfrm rot="16200000">
              <a:off x="7190445" y="5188956"/>
              <a:ext cx="267153" cy="278077"/>
            </a:xfrm>
            <a:prstGeom prst="triangle">
              <a:avLst/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</p:grpSp>
      <p:pic>
        <p:nvPicPr>
          <p:cNvPr id="52" name="Picture 51">
            <a:extLst>
              <a:ext uri="{FF2B5EF4-FFF2-40B4-BE49-F238E27FC236}">
                <a16:creationId xmlns:a16="http://schemas.microsoft.com/office/drawing/2014/main" id="{6BCC0B07-2A71-DDA3-CD74-0CCCD1AA36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462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1A283-C7E7-FEA4-BAF5-D9BBDDC64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 58">
            <a:extLst>
              <a:ext uri="{FF2B5EF4-FFF2-40B4-BE49-F238E27FC236}">
                <a16:creationId xmlns:a16="http://schemas.microsoft.com/office/drawing/2014/main" id="{844F771A-5694-65B6-BDFE-F94C428666BA}"/>
              </a:ext>
            </a:extLst>
          </p:cNvPr>
          <p:cNvSpPr/>
          <p:nvPr/>
        </p:nvSpPr>
        <p:spPr>
          <a:xfrm>
            <a:off x="12377928" y="1437936"/>
            <a:ext cx="560729" cy="4632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867" b="1">
                <a:solidFill>
                  <a:srgbClr val="2E048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867">
              <a:solidFill>
                <a:srgbClr val="2E0483"/>
              </a:solidFill>
            </a:endParaRPr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E7C275DC-F393-1245-32A6-57E85045BC31}"/>
              </a:ext>
            </a:extLst>
          </p:cNvPr>
          <p:cNvSpPr/>
          <p:nvPr/>
        </p:nvSpPr>
        <p:spPr>
          <a:xfrm>
            <a:off x="720705" y="879283"/>
            <a:ext cx="1147129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 Plan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  <a:p>
            <a:pPr defTabSz="609630">
              <a:lnSpc>
                <a:spcPct val="150000"/>
              </a:lnSpc>
            </a:pP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0" name="Shape 4">
            <a:extLst>
              <a:ext uri="{FF2B5EF4-FFF2-40B4-BE49-F238E27FC236}">
                <a16:creationId xmlns:a16="http://schemas.microsoft.com/office/drawing/2014/main" id="{0B0A5C0B-EF02-6BB8-9649-7C04B93E5AA6}"/>
              </a:ext>
            </a:extLst>
          </p:cNvPr>
          <p:cNvSpPr/>
          <p:nvPr/>
        </p:nvSpPr>
        <p:spPr>
          <a:xfrm>
            <a:off x="727230" y="1534503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9EC4CF4C-2146-AAD9-103E-1BCB2B4D6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67" y="1631939"/>
            <a:ext cx="10431324" cy="4651772"/>
          </a:xfrm>
          <a:prstGeom prst="rect">
            <a:avLst/>
          </a:prstGeom>
        </p:spPr>
      </p:pic>
      <p:sp>
        <p:nvSpPr>
          <p:cNvPr id="7" name="Text 2">
            <a:extLst>
              <a:ext uri="{FF2B5EF4-FFF2-40B4-BE49-F238E27FC236}">
                <a16:creationId xmlns:a16="http://schemas.microsoft.com/office/drawing/2014/main" id="{CCCA29DF-BDF6-2AA3-05FC-23DC46913536}"/>
              </a:ext>
            </a:extLst>
          </p:cNvPr>
          <p:cNvSpPr/>
          <p:nvPr/>
        </p:nvSpPr>
        <p:spPr>
          <a:xfrm>
            <a:off x="1638341" y="5395841"/>
            <a:ext cx="1857545" cy="287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250"/>
              </a:lnSpc>
            </a:pPr>
            <a:r>
              <a:rPr lang="en-US" sz="1792" b="1">
                <a:ea typeface="Roboto Slab" pitchFamily="34" charset="-122"/>
                <a:cs typeface="Roboto Slab" pitchFamily="34" charset="-120"/>
              </a:rPr>
              <a:t>Phase 1</a:t>
            </a:r>
            <a:endParaRPr lang="en-US" sz="1792" b="1"/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B0027522-5ABA-EC42-897D-0FB6274DE4A7}"/>
              </a:ext>
            </a:extLst>
          </p:cNvPr>
          <p:cNvSpPr/>
          <p:nvPr/>
        </p:nvSpPr>
        <p:spPr>
          <a:xfrm>
            <a:off x="1638341" y="5807846"/>
            <a:ext cx="1857545" cy="41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625"/>
              </a:lnSpc>
            </a:pPr>
            <a:r>
              <a:rPr lang="en-US" sz="1420" dirty="0">
                <a:solidFill>
                  <a:srgbClr val="15213F"/>
                </a:solidFill>
                <a:ea typeface="Roboto" pitchFamily="34" charset="-122"/>
                <a:cs typeface="Roboto" pitchFamily="34" charset="-120"/>
              </a:rPr>
              <a:t>Phase Title</a:t>
            </a:r>
            <a:endParaRPr lang="en-US" sz="1420" dirty="0"/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C2AEF4D5-E4C9-2AFF-7288-F1936E9064F2}"/>
              </a:ext>
            </a:extLst>
          </p:cNvPr>
          <p:cNvSpPr/>
          <p:nvPr/>
        </p:nvSpPr>
        <p:spPr>
          <a:xfrm>
            <a:off x="6929156" y="5339084"/>
            <a:ext cx="1857546" cy="2870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250"/>
              </a:lnSpc>
            </a:pPr>
            <a:r>
              <a:rPr lang="en-US" sz="1792" b="1">
                <a:ea typeface="Roboto Slab" pitchFamily="34" charset="-122"/>
                <a:cs typeface="Roboto Slab" pitchFamily="34" charset="-120"/>
              </a:rPr>
              <a:t>Phase 3</a:t>
            </a:r>
            <a:endParaRPr lang="en-US" sz="1792" b="1"/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8FEE4C0B-9282-AA23-E802-1CDC27C65025}"/>
              </a:ext>
            </a:extLst>
          </p:cNvPr>
          <p:cNvSpPr/>
          <p:nvPr/>
        </p:nvSpPr>
        <p:spPr>
          <a:xfrm>
            <a:off x="6672724" y="5695875"/>
            <a:ext cx="2362019" cy="6243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625"/>
              </a:lnSpc>
            </a:pPr>
            <a:r>
              <a:rPr lang="en-US" sz="1420" dirty="0">
                <a:solidFill>
                  <a:srgbClr val="15213F"/>
                </a:solidFill>
                <a:ea typeface="Roboto" pitchFamily="34" charset="-122"/>
                <a:cs typeface="Roboto" pitchFamily="34" charset="-120"/>
              </a:rPr>
              <a:t>Phase Title</a:t>
            </a:r>
            <a:endParaRPr lang="en-US" sz="1420" dirty="0"/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7E43C1EE-867A-4C16-39CB-B78A612AE7E4}"/>
              </a:ext>
            </a:extLst>
          </p:cNvPr>
          <p:cNvSpPr/>
          <p:nvPr/>
        </p:nvSpPr>
        <p:spPr>
          <a:xfrm>
            <a:off x="4327571" y="1970448"/>
            <a:ext cx="1857545" cy="287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250"/>
              </a:lnSpc>
            </a:pPr>
            <a:r>
              <a:rPr lang="en-US" sz="1792" b="1">
                <a:ea typeface="Roboto Slab" pitchFamily="34" charset="-122"/>
                <a:cs typeface="Roboto Slab" pitchFamily="34" charset="-120"/>
              </a:rPr>
              <a:t>Phase 2</a:t>
            </a:r>
            <a:endParaRPr lang="en-US" sz="1792" b="1"/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6376B23C-0B98-E208-24D4-76DB26B40B19}"/>
              </a:ext>
            </a:extLst>
          </p:cNvPr>
          <p:cNvSpPr/>
          <p:nvPr/>
        </p:nvSpPr>
        <p:spPr>
          <a:xfrm>
            <a:off x="4327571" y="2339151"/>
            <a:ext cx="1857545" cy="6243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625"/>
              </a:lnSpc>
            </a:pPr>
            <a:r>
              <a:rPr lang="en-US" sz="1417" dirty="0">
                <a:solidFill>
                  <a:srgbClr val="15213F"/>
                </a:solidFill>
                <a:ea typeface="Roboto" pitchFamily="34" charset="-122"/>
                <a:cs typeface="Roboto" pitchFamily="34" charset="-120"/>
              </a:rPr>
              <a:t>Phase Title</a:t>
            </a:r>
            <a:endParaRPr lang="en-US" sz="1417" dirty="0"/>
          </a:p>
        </p:txBody>
      </p:sp>
      <p:sp>
        <p:nvSpPr>
          <p:cNvPr id="15" name="Freeform 3">
            <a:extLst>
              <a:ext uri="{FF2B5EF4-FFF2-40B4-BE49-F238E27FC236}">
                <a16:creationId xmlns:a16="http://schemas.microsoft.com/office/drawing/2014/main" id="{6A6E7949-62F1-21F0-E60E-175C459DF88F}"/>
              </a:ext>
            </a:extLst>
          </p:cNvPr>
          <p:cNvSpPr/>
          <p:nvPr/>
        </p:nvSpPr>
        <p:spPr>
          <a:xfrm>
            <a:off x="2123284" y="4619433"/>
            <a:ext cx="887658" cy="714992"/>
          </a:xfrm>
          <a:custGeom>
            <a:avLst/>
            <a:gdLst/>
            <a:ahLst/>
            <a:cxnLst/>
            <a:rect l="l" t="t" r="r" b="b"/>
            <a:pathLst>
              <a:path w="2087686" h="2045438">
                <a:moveTo>
                  <a:pt x="0" y="0"/>
                </a:moveTo>
                <a:lnTo>
                  <a:pt x="2087686" y="0"/>
                </a:lnTo>
                <a:lnTo>
                  <a:pt x="2087686" y="2045438"/>
                </a:lnTo>
                <a:lnTo>
                  <a:pt x="0" y="20454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129097" r="-418985"/>
            </a:stretch>
          </a:blipFill>
        </p:spPr>
        <p:txBody>
          <a:bodyPr/>
          <a:lstStyle/>
          <a:p>
            <a:endParaRPr lang="en-US" sz="1200"/>
          </a:p>
        </p:txBody>
      </p:sp>
      <p:sp>
        <p:nvSpPr>
          <p:cNvPr id="16" name="Rounded Rectangle 133">
            <a:extLst>
              <a:ext uri="{FF2B5EF4-FFF2-40B4-BE49-F238E27FC236}">
                <a16:creationId xmlns:a16="http://schemas.microsoft.com/office/drawing/2014/main" id="{FF2C871F-7841-8D4A-6EEA-A22711D99DF4}"/>
              </a:ext>
            </a:extLst>
          </p:cNvPr>
          <p:cNvSpPr/>
          <p:nvPr/>
        </p:nvSpPr>
        <p:spPr>
          <a:xfrm>
            <a:off x="1618672" y="2085020"/>
            <a:ext cx="2282547" cy="1736536"/>
          </a:xfrm>
          <a:prstGeom prst="roundRect">
            <a:avLst>
              <a:gd name="adj" fmla="val 10103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rtlCol="0" anchor="ctr"/>
          <a:lstStyle/>
          <a:p>
            <a:pPr algn="ctr" defTabSz="456675" hangingPunct="1">
              <a:spcBef>
                <a:spcPts val="600"/>
              </a:spcBef>
              <a:defRPr/>
            </a:pPr>
            <a:endParaRPr lang="en-US" altLang="en-US" sz="800">
              <a:solidFill>
                <a:prstClr val="black"/>
              </a:solidFill>
              <a:ea typeface="Arial Unicode MS"/>
              <a:cs typeface="Arial" panose="020B0604020202020204" pitchFamily="34" charset="0"/>
            </a:endParaRPr>
          </a:p>
        </p:txBody>
      </p:sp>
      <p:grpSp>
        <p:nvGrpSpPr>
          <p:cNvPr id="17" name="Group 6">
            <a:extLst>
              <a:ext uri="{FF2B5EF4-FFF2-40B4-BE49-F238E27FC236}">
                <a16:creationId xmlns:a16="http://schemas.microsoft.com/office/drawing/2014/main" id="{5A44D1C4-CC6D-743F-3F4D-C956E1E03A34}"/>
              </a:ext>
            </a:extLst>
          </p:cNvPr>
          <p:cNvGrpSpPr/>
          <p:nvPr/>
        </p:nvGrpSpPr>
        <p:grpSpPr>
          <a:xfrm>
            <a:off x="1843726" y="4167612"/>
            <a:ext cx="1426610" cy="478740"/>
            <a:chOff x="0" y="0"/>
            <a:chExt cx="563599" cy="189132"/>
          </a:xfrm>
        </p:grpSpPr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038AB06B-546F-DE42-213D-3938A7C368C9}"/>
                </a:ext>
              </a:extLst>
            </p:cNvPr>
            <p:cNvSpPr/>
            <p:nvPr/>
          </p:nvSpPr>
          <p:spPr>
            <a:xfrm>
              <a:off x="0" y="0"/>
              <a:ext cx="563599" cy="189132"/>
            </a:xfrm>
            <a:custGeom>
              <a:avLst/>
              <a:gdLst/>
              <a:ahLst/>
              <a:cxnLst/>
              <a:rect l="l" t="t" r="r" b="b"/>
              <a:pathLst>
                <a:path w="563599" h="189132">
                  <a:moveTo>
                    <a:pt x="94566" y="0"/>
                  </a:moveTo>
                  <a:lnTo>
                    <a:pt x="469033" y="0"/>
                  </a:lnTo>
                  <a:cubicBezTo>
                    <a:pt x="494113" y="0"/>
                    <a:pt x="518167" y="9963"/>
                    <a:pt x="535901" y="27698"/>
                  </a:cubicBezTo>
                  <a:cubicBezTo>
                    <a:pt x="553636" y="45432"/>
                    <a:pt x="563599" y="69485"/>
                    <a:pt x="563599" y="94566"/>
                  </a:cubicBezTo>
                  <a:lnTo>
                    <a:pt x="563599" y="94566"/>
                  </a:lnTo>
                  <a:cubicBezTo>
                    <a:pt x="563599" y="119646"/>
                    <a:pt x="553636" y="143700"/>
                    <a:pt x="535901" y="161434"/>
                  </a:cubicBezTo>
                  <a:cubicBezTo>
                    <a:pt x="518167" y="179169"/>
                    <a:pt x="494113" y="189132"/>
                    <a:pt x="469033" y="189132"/>
                  </a:cubicBezTo>
                  <a:lnTo>
                    <a:pt x="94566" y="189132"/>
                  </a:lnTo>
                  <a:cubicBezTo>
                    <a:pt x="69485" y="189132"/>
                    <a:pt x="45432" y="179169"/>
                    <a:pt x="27698" y="161434"/>
                  </a:cubicBezTo>
                  <a:cubicBezTo>
                    <a:pt x="9963" y="143700"/>
                    <a:pt x="0" y="119646"/>
                    <a:pt x="0" y="94566"/>
                  </a:cubicBezTo>
                  <a:lnTo>
                    <a:pt x="0" y="94566"/>
                  </a:lnTo>
                  <a:cubicBezTo>
                    <a:pt x="0" y="69485"/>
                    <a:pt x="9963" y="45432"/>
                    <a:pt x="27698" y="27698"/>
                  </a:cubicBezTo>
                  <a:cubicBezTo>
                    <a:pt x="45432" y="9963"/>
                    <a:pt x="69485" y="0"/>
                    <a:pt x="94566" y="0"/>
                  </a:cubicBezTo>
                  <a:close/>
                </a:path>
              </a:pathLst>
            </a:custGeom>
            <a:solidFill>
              <a:srgbClr val="6B1FAD"/>
            </a:solidFill>
            <a:ln w="47625" cap="rnd">
              <a:solidFill>
                <a:srgbClr val="F4EFEA"/>
              </a:solidFill>
              <a:prstDash val="solid"/>
              <a:round/>
            </a:ln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4C1B6577-869D-94A0-2107-87B13B616D52}"/>
                </a:ext>
              </a:extLst>
            </p:cNvPr>
            <p:cNvSpPr txBox="1"/>
            <p:nvPr/>
          </p:nvSpPr>
          <p:spPr>
            <a:xfrm>
              <a:off x="0" y="57150"/>
              <a:ext cx="563599" cy="131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393"/>
                </a:lnSpc>
              </a:pPr>
              <a:endParaRPr sz="1200"/>
            </a:p>
          </p:txBody>
        </p:sp>
      </p:grpSp>
      <p:sp>
        <p:nvSpPr>
          <p:cNvPr id="20" name="TextBox 9">
            <a:extLst>
              <a:ext uri="{FF2B5EF4-FFF2-40B4-BE49-F238E27FC236}">
                <a16:creationId xmlns:a16="http://schemas.microsoft.com/office/drawing/2014/main" id="{648FAEEE-4B15-BD54-9E67-43320217F308}"/>
              </a:ext>
            </a:extLst>
          </p:cNvPr>
          <p:cNvSpPr txBox="1"/>
          <p:nvPr/>
        </p:nvSpPr>
        <p:spPr>
          <a:xfrm>
            <a:off x="1947672" y="4269907"/>
            <a:ext cx="1193312" cy="215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ea typeface="Calibri" pitchFamily="34" charset="-122"/>
                <a:cs typeface="Calibri" pitchFamily="34" charset="-120"/>
              </a:rPr>
              <a:t>X-X weeks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1" name="AutoShape 24">
            <a:extLst>
              <a:ext uri="{FF2B5EF4-FFF2-40B4-BE49-F238E27FC236}">
                <a16:creationId xmlns:a16="http://schemas.microsoft.com/office/drawing/2014/main" id="{9E7F970F-2DF3-BACD-6A84-270D529574D3}"/>
              </a:ext>
            </a:extLst>
          </p:cNvPr>
          <p:cNvSpPr/>
          <p:nvPr/>
        </p:nvSpPr>
        <p:spPr>
          <a:xfrm flipV="1">
            <a:off x="1729465" y="2012372"/>
            <a:ext cx="190500" cy="0"/>
          </a:xfrm>
          <a:prstGeom prst="line">
            <a:avLst/>
          </a:prstGeom>
          <a:ln w="76200" cap="rnd">
            <a:solidFill>
              <a:srgbClr val="7322D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 sz="1200"/>
          </a:p>
        </p:txBody>
      </p:sp>
      <p:sp>
        <p:nvSpPr>
          <p:cNvPr id="29" name="Freeform 4">
            <a:extLst>
              <a:ext uri="{FF2B5EF4-FFF2-40B4-BE49-F238E27FC236}">
                <a16:creationId xmlns:a16="http://schemas.microsoft.com/office/drawing/2014/main" id="{40A6FAA2-6B47-F15D-EFBE-AE0C63DAA318}"/>
              </a:ext>
            </a:extLst>
          </p:cNvPr>
          <p:cNvSpPr/>
          <p:nvPr/>
        </p:nvSpPr>
        <p:spPr>
          <a:xfrm rot="10800000">
            <a:off x="4760869" y="2790683"/>
            <a:ext cx="878449" cy="771563"/>
          </a:xfrm>
          <a:custGeom>
            <a:avLst/>
            <a:gdLst/>
            <a:ahLst/>
            <a:cxnLst/>
            <a:rect l="l" t="t" r="r" b="b"/>
            <a:pathLst>
              <a:path w="2678319" h="3357768">
                <a:moveTo>
                  <a:pt x="0" y="0"/>
                </a:moveTo>
                <a:lnTo>
                  <a:pt x="2678319" y="0"/>
                </a:lnTo>
                <a:lnTo>
                  <a:pt x="2678319" y="3357769"/>
                </a:lnTo>
                <a:lnTo>
                  <a:pt x="0" y="335776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95138" t="-68196" r="-292412"/>
            </a:stretch>
          </a:blipFill>
        </p:spPr>
        <p:txBody>
          <a:bodyPr/>
          <a:lstStyle/>
          <a:p>
            <a:endParaRPr lang="en-US" sz="1200"/>
          </a:p>
        </p:txBody>
      </p:sp>
      <p:grpSp>
        <p:nvGrpSpPr>
          <p:cNvPr id="30" name="Group 12">
            <a:extLst>
              <a:ext uri="{FF2B5EF4-FFF2-40B4-BE49-F238E27FC236}">
                <a16:creationId xmlns:a16="http://schemas.microsoft.com/office/drawing/2014/main" id="{F9EED65A-3BAD-84AC-B187-BACAB1CB08C6}"/>
              </a:ext>
            </a:extLst>
          </p:cNvPr>
          <p:cNvGrpSpPr/>
          <p:nvPr/>
        </p:nvGrpSpPr>
        <p:grpSpPr>
          <a:xfrm>
            <a:off x="4497119" y="3470989"/>
            <a:ext cx="1426610" cy="478740"/>
            <a:chOff x="0" y="0"/>
            <a:chExt cx="563599" cy="189132"/>
          </a:xfrm>
        </p:grpSpPr>
        <p:sp>
          <p:nvSpPr>
            <p:cNvPr id="33" name="Freeform 13">
              <a:extLst>
                <a:ext uri="{FF2B5EF4-FFF2-40B4-BE49-F238E27FC236}">
                  <a16:creationId xmlns:a16="http://schemas.microsoft.com/office/drawing/2014/main" id="{B4854DAB-8C52-A80B-3EF2-77F1C66F45A3}"/>
                </a:ext>
              </a:extLst>
            </p:cNvPr>
            <p:cNvSpPr/>
            <p:nvPr/>
          </p:nvSpPr>
          <p:spPr>
            <a:xfrm>
              <a:off x="0" y="0"/>
              <a:ext cx="563599" cy="189132"/>
            </a:xfrm>
            <a:custGeom>
              <a:avLst/>
              <a:gdLst/>
              <a:ahLst/>
              <a:cxnLst/>
              <a:rect l="l" t="t" r="r" b="b"/>
              <a:pathLst>
                <a:path w="563599" h="189132">
                  <a:moveTo>
                    <a:pt x="94566" y="0"/>
                  </a:moveTo>
                  <a:lnTo>
                    <a:pt x="469033" y="0"/>
                  </a:lnTo>
                  <a:cubicBezTo>
                    <a:pt x="494113" y="0"/>
                    <a:pt x="518167" y="9963"/>
                    <a:pt x="535901" y="27698"/>
                  </a:cubicBezTo>
                  <a:cubicBezTo>
                    <a:pt x="553636" y="45432"/>
                    <a:pt x="563599" y="69485"/>
                    <a:pt x="563599" y="94566"/>
                  </a:cubicBezTo>
                  <a:lnTo>
                    <a:pt x="563599" y="94566"/>
                  </a:lnTo>
                  <a:cubicBezTo>
                    <a:pt x="563599" y="119646"/>
                    <a:pt x="553636" y="143700"/>
                    <a:pt x="535901" y="161434"/>
                  </a:cubicBezTo>
                  <a:cubicBezTo>
                    <a:pt x="518167" y="179169"/>
                    <a:pt x="494113" y="189132"/>
                    <a:pt x="469033" y="189132"/>
                  </a:cubicBezTo>
                  <a:lnTo>
                    <a:pt x="94566" y="189132"/>
                  </a:lnTo>
                  <a:cubicBezTo>
                    <a:pt x="69485" y="189132"/>
                    <a:pt x="45432" y="179169"/>
                    <a:pt x="27698" y="161434"/>
                  </a:cubicBezTo>
                  <a:cubicBezTo>
                    <a:pt x="9963" y="143700"/>
                    <a:pt x="0" y="119646"/>
                    <a:pt x="0" y="94566"/>
                  </a:cubicBezTo>
                  <a:lnTo>
                    <a:pt x="0" y="94566"/>
                  </a:lnTo>
                  <a:cubicBezTo>
                    <a:pt x="0" y="69485"/>
                    <a:pt x="9963" y="45432"/>
                    <a:pt x="27698" y="27698"/>
                  </a:cubicBezTo>
                  <a:cubicBezTo>
                    <a:pt x="45432" y="9963"/>
                    <a:pt x="69485" y="0"/>
                    <a:pt x="94566" y="0"/>
                  </a:cubicBezTo>
                  <a:close/>
                </a:path>
              </a:pathLst>
            </a:custGeom>
            <a:solidFill>
              <a:srgbClr val="004AAD"/>
            </a:solidFill>
            <a:ln w="47625" cap="rnd">
              <a:solidFill>
                <a:srgbClr val="F4EFEA"/>
              </a:solidFill>
              <a:prstDash val="solid"/>
              <a:round/>
            </a:ln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34" name="TextBox 14">
              <a:extLst>
                <a:ext uri="{FF2B5EF4-FFF2-40B4-BE49-F238E27FC236}">
                  <a16:creationId xmlns:a16="http://schemas.microsoft.com/office/drawing/2014/main" id="{E4A7C431-DCF0-E18D-313B-CF6A20BF7B99}"/>
                </a:ext>
              </a:extLst>
            </p:cNvPr>
            <p:cNvSpPr txBox="1"/>
            <p:nvPr/>
          </p:nvSpPr>
          <p:spPr>
            <a:xfrm>
              <a:off x="0" y="57150"/>
              <a:ext cx="563599" cy="131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393"/>
                </a:lnSpc>
              </a:pPr>
              <a:endParaRPr sz="1200"/>
            </a:p>
          </p:txBody>
        </p:sp>
      </p:grpSp>
      <p:sp>
        <p:nvSpPr>
          <p:cNvPr id="36" name="TextBox 15">
            <a:extLst>
              <a:ext uri="{FF2B5EF4-FFF2-40B4-BE49-F238E27FC236}">
                <a16:creationId xmlns:a16="http://schemas.microsoft.com/office/drawing/2014/main" id="{49CB4505-0311-AF7D-C8C8-21262DA63AE6}"/>
              </a:ext>
            </a:extLst>
          </p:cNvPr>
          <p:cNvSpPr txBox="1"/>
          <p:nvPr/>
        </p:nvSpPr>
        <p:spPr>
          <a:xfrm>
            <a:off x="4613768" y="3652151"/>
            <a:ext cx="1193312" cy="215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ea typeface="Calibri" pitchFamily="34" charset="-122"/>
                <a:cs typeface="Calibri" pitchFamily="34" charset="-120"/>
              </a:rPr>
              <a:t>X-X weeks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7" name="Rounded Rectangle 133">
            <a:extLst>
              <a:ext uri="{FF2B5EF4-FFF2-40B4-BE49-F238E27FC236}">
                <a16:creationId xmlns:a16="http://schemas.microsoft.com/office/drawing/2014/main" id="{90D92606-7676-23F1-7D5A-983DBDC2786F}"/>
              </a:ext>
            </a:extLst>
          </p:cNvPr>
          <p:cNvSpPr/>
          <p:nvPr/>
        </p:nvSpPr>
        <p:spPr>
          <a:xfrm>
            <a:off x="4204944" y="4267244"/>
            <a:ext cx="2273898" cy="1683886"/>
          </a:xfrm>
          <a:prstGeom prst="roundRect">
            <a:avLst>
              <a:gd name="adj" fmla="val 10103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rtlCol="0" anchor="ctr"/>
          <a:lstStyle/>
          <a:p>
            <a:pPr algn="ctr" defTabSz="456675" hangingPunct="1">
              <a:spcBef>
                <a:spcPts val="600"/>
              </a:spcBef>
              <a:defRPr/>
            </a:pPr>
            <a:endParaRPr lang="en-US" altLang="en-US" sz="1050">
              <a:solidFill>
                <a:prstClr val="black"/>
              </a:solidFill>
              <a:ea typeface="Arial Unicode MS"/>
              <a:cs typeface="Arial" panose="020B0604020202020204" pitchFamily="34" charset="0"/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id="{469733FE-A633-9DAF-6473-F938A47B4515}"/>
              </a:ext>
            </a:extLst>
          </p:cNvPr>
          <p:cNvSpPr/>
          <p:nvPr/>
        </p:nvSpPr>
        <p:spPr>
          <a:xfrm flipV="1">
            <a:off x="4327571" y="4187133"/>
            <a:ext cx="150943" cy="0"/>
          </a:xfrm>
          <a:prstGeom prst="line">
            <a:avLst/>
          </a:prstGeom>
          <a:ln w="76200" cap="rnd">
            <a:solidFill>
              <a:srgbClr val="004AA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 sz="1050"/>
          </a:p>
        </p:txBody>
      </p:sp>
      <p:sp>
        <p:nvSpPr>
          <p:cNvPr id="41" name="Freeform 5">
            <a:extLst>
              <a:ext uri="{FF2B5EF4-FFF2-40B4-BE49-F238E27FC236}">
                <a16:creationId xmlns:a16="http://schemas.microsoft.com/office/drawing/2014/main" id="{738CE993-8F57-C756-5BF2-E6B412319EC2}"/>
              </a:ext>
            </a:extLst>
          </p:cNvPr>
          <p:cNvSpPr/>
          <p:nvPr/>
        </p:nvSpPr>
        <p:spPr>
          <a:xfrm>
            <a:off x="7336318" y="4602164"/>
            <a:ext cx="1043222" cy="776028"/>
          </a:xfrm>
          <a:custGeom>
            <a:avLst/>
            <a:gdLst/>
            <a:ahLst/>
            <a:cxnLst/>
            <a:rect l="l" t="t" r="r" b="b"/>
            <a:pathLst>
              <a:path w="2621814" h="4126231">
                <a:moveTo>
                  <a:pt x="0" y="0"/>
                </a:moveTo>
                <a:lnTo>
                  <a:pt x="2621814" y="0"/>
                </a:lnTo>
                <a:lnTo>
                  <a:pt x="2621814" y="4126231"/>
                </a:lnTo>
                <a:lnTo>
                  <a:pt x="0" y="412623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197826" t="-36872" r="-200232"/>
            </a:stretch>
          </a:blipFill>
        </p:spPr>
        <p:txBody>
          <a:bodyPr/>
          <a:lstStyle/>
          <a:p>
            <a:endParaRPr lang="en-US" sz="1200"/>
          </a:p>
        </p:txBody>
      </p:sp>
      <p:grpSp>
        <p:nvGrpSpPr>
          <p:cNvPr id="42" name="Group 17">
            <a:extLst>
              <a:ext uri="{FF2B5EF4-FFF2-40B4-BE49-F238E27FC236}">
                <a16:creationId xmlns:a16="http://schemas.microsoft.com/office/drawing/2014/main" id="{D889E0EA-031A-6CDF-F6AD-1120015A196F}"/>
              </a:ext>
            </a:extLst>
          </p:cNvPr>
          <p:cNvGrpSpPr/>
          <p:nvPr/>
        </p:nvGrpSpPr>
        <p:grpSpPr>
          <a:xfrm>
            <a:off x="7067262" y="4162778"/>
            <a:ext cx="1426610" cy="478740"/>
            <a:chOff x="0" y="0"/>
            <a:chExt cx="563599" cy="189132"/>
          </a:xfrm>
        </p:grpSpPr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id="{8043C490-5BAA-FD6C-7CA5-FE3CCAB04DD1}"/>
                </a:ext>
              </a:extLst>
            </p:cNvPr>
            <p:cNvSpPr/>
            <p:nvPr/>
          </p:nvSpPr>
          <p:spPr>
            <a:xfrm>
              <a:off x="0" y="0"/>
              <a:ext cx="563599" cy="189132"/>
            </a:xfrm>
            <a:custGeom>
              <a:avLst/>
              <a:gdLst/>
              <a:ahLst/>
              <a:cxnLst/>
              <a:rect l="l" t="t" r="r" b="b"/>
              <a:pathLst>
                <a:path w="563599" h="189132">
                  <a:moveTo>
                    <a:pt x="94566" y="0"/>
                  </a:moveTo>
                  <a:lnTo>
                    <a:pt x="469033" y="0"/>
                  </a:lnTo>
                  <a:cubicBezTo>
                    <a:pt x="494113" y="0"/>
                    <a:pt x="518167" y="9963"/>
                    <a:pt x="535901" y="27698"/>
                  </a:cubicBezTo>
                  <a:cubicBezTo>
                    <a:pt x="553636" y="45432"/>
                    <a:pt x="563599" y="69485"/>
                    <a:pt x="563599" y="94566"/>
                  </a:cubicBezTo>
                  <a:lnTo>
                    <a:pt x="563599" y="94566"/>
                  </a:lnTo>
                  <a:cubicBezTo>
                    <a:pt x="563599" y="119646"/>
                    <a:pt x="553636" y="143700"/>
                    <a:pt x="535901" y="161434"/>
                  </a:cubicBezTo>
                  <a:cubicBezTo>
                    <a:pt x="518167" y="179169"/>
                    <a:pt x="494113" y="189132"/>
                    <a:pt x="469033" y="189132"/>
                  </a:cubicBezTo>
                  <a:lnTo>
                    <a:pt x="94566" y="189132"/>
                  </a:lnTo>
                  <a:cubicBezTo>
                    <a:pt x="69485" y="189132"/>
                    <a:pt x="45432" y="179169"/>
                    <a:pt x="27698" y="161434"/>
                  </a:cubicBezTo>
                  <a:cubicBezTo>
                    <a:pt x="9963" y="143700"/>
                    <a:pt x="0" y="119646"/>
                    <a:pt x="0" y="94566"/>
                  </a:cubicBezTo>
                  <a:lnTo>
                    <a:pt x="0" y="94566"/>
                  </a:lnTo>
                  <a:cubicBezTo>
                    <a:pt x="0" y="69485"/>
                    <a:pt x="9963" y="45432"/>
                    <a:pt x="27698" y="27698"/>
                  </a:cubicBezTo>
                  <a:cubicBezTo>
                    <a:pt x="45432" y="9963"/>
                    <a:pt x="69485" y="0"/>
                    <a:pt x="94566" y="0"/>
                  </a:cubicBezTo>
                  <a:close/>
                </a:path>
              </a:pathLst>
            </a:custGeom>
            <a:solidFill>
              <a:srgbClr val="02A98B"/>
            </a:solidFill>
            <a:ln w="47625" cap="rnd">
              <a:solidFill>
                <a:srgbClr val="F4EFEA"/>
              </a:solidFill>
              <a:prstDash val="solid"/>
              <a:round/>
            </a:ln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44" name="TextBox 19">
              <a:extLst>
                <a:ext uri="{FF2B5EF4-FFF2-40B4-BE49-F238E27FC236}">
                  <a16:creationId xmlns:a16="http://schemas.microsoft.com/office/drawing/2014/main" id="{5F096292-848D-FB59-1E2D-5694AC9879C3}"/>
                </a:ext>
              </a:extLst>
            </p:cNvPr>
            <p:cNvSpPr txBox="1"/>
            <p:nvPr/>
          </p:nvSpPr>
          <p:spPr>
            <a:xfrm>
              <a:off x="0" y="57150"/>
              <a:ext cx="563599" cy="131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393"/>
                </a:lnSpc>
              </a:pPr>
              <a:endParaRPr sz="1200"/>
            </a:p>
          </p:txBody>
        </p:sp>
      </p:grpSp>
      <p:sp>
        <p:nvSpPr>
          <p:cNvPr id="45" name="TextBox 20">
            <a:extLst>
              <a:ext uri="{FF2B5EF4-FFF2-40B4-BE49-F238E27FC236}">
                <a16:creationId xmlns:a16="http://schemas.microsoft.com/office/drawing/2014/main" id="{61AC3D9B-AB5D-5093-5B3A-5C8A6DD86AE4}"/>
              </a:ext>
            </a:extLst>
          </p:cNvPr>
          <p:cNvSpPr txBox="1"/>
          <p:nvPr/>
        </p:nvSpPr>
        <p:spPr>
          <a:xfrm>
            <a:off x="7179280" y="4291613"/>
            <a:ext cx="1193312" cy="215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ea typeface="Calibri" pitchFamily="34" charset="-122"/>
                <a:cs typeface="Calibri" pitchFamily="34" charset="-120"/>
              </a:rPr>
              <a:t>X-X weeks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6" name="Rounded Rectangle 133">
            <a:extLst>
              <a:ext uri="{FF2B5EF4-FFF2-40B4-BE49-F238E27FC236}">
                <a16:creationId xmlns:a16="http://schemas.microsoft.com/office/drawing/2014/main" id="{7432ED54-284E-468D-C9B5-1B49714262E8}"/>
              </a:ext>
            </a:extLst>
          </p:cNvPr>
          <p:cNvSpPr/>
          <p:nvPr/>
        </p:nvSpPr>
        <p:spPr>
          <a:xfrm>
            <a:off x="6811280" y="2112500"/>
            <a:ext cx="2212592" cy="1709053"/>
          </a:xfrm>
          <a:prstGeom prst="roundRect">
            <a:avLst>
              <a:gd name="adj" fmla="val 10103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rtlCol="0" anchor="ctr"/>
          <a:lstStyle/>
          <a:p>
            <a:pPr algn="ctr" defTabSz="456675" hangingPunct="1">
              <a:lnSpc>
                <a:spcPts val="1060"/>
              </a:lnSpc>
              <a:spcBef>
                <a:spcPts val="600"/>
              </a:spcBef>
              <a:defRPr/>
            </a:pPr>
            <a:endParaRPr lang="en-US" altLang="en-US" sz="1050">
              <a:solidFill>
                <a:prstClr val="black"/>
              </a:solidFill>
              <a:ea typeface="Arial Unicode MS"/>
              <a:cs typeface="Arial" panose="020B0604020202020204" pitchFamily="34" charset="0"/>
            </a:endParaRPr>
          </a:p>
        </p:txBody>
      </p:sp>
      <p:sp>
        <p:nvSpPr>
          <p:cNvPr id="47" name="AutoShape 26">
            <a:extLst>
              <a:ext uri="{FF2B5EF4-FFF2-40B4-BE49-F238E27FC236}">
                <a16:creationId xmlns:a16="http://schemas.microsoft.com/office/drawing/2014/main" id="{A607D1D1-2EAA-BA4F-8067-9AF5FAB2A465}"/>
              </a:ext>
            </a:extLst>
          </p:cNvPr>
          <p:cNvSpPr/>
          <p:nvPr/>
        </p:nvSpPr>
        <p:spPr>
          <a:xfrm flipV="1">
            <a:off x="6811280" y="1980022"/>
            <a:ext cx="190500" cy="0"/>
          </a:xfrm>
          <a:prstGeom prst="line">
            <a:avLst/>
          </a:prstGeom>
          <a:ln w="76200" cap="rnd">
            <a:solidFill>
              <a:srgbClr val="02A98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 sz="120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F23D08F-A42F-14DB-C780-5F7768DC75AC}"/>
              </a:ext>
            </a:extLst>
          </p:cNvPr>
          <p:cNvGrpSpPr/>
          <p:nvPr/>
        </p:nvGrpSpPr>
        <p:grpSpPr>
          <a:xfrm>
            <a:off x="1712362" y="2189475"/>
            <a:ext cx="2121408" cy="1547092"/>
            <a:chOff x="5853530" y="1663655"/>
            <a:chExt cx="2987040" cy="1882974"/>
          </a:xfrm>
        </p:grpSpPr>
        <p:sp>
          <p:nvSpPr>
            <p:cNvPr id="49" name="Shape 28">
              <a:extLst>
                <a:ext uri="{FF2B5EF4-FFF2-40B4-BE49-F238E27FC236}">
                  <a16:creationId xmlns:a16="http://schemas.microsoft.com/office/drawing/2014/main" id="{FB7F4DEF-8D2D-1C7D-A045-1E9EACFF15D7}"/>
                </a:ext>
              </a:extLst>
            </p:cNvPr>
            <p:cNvSpPr/>
            <p:nvPr/>
          </p:nvSpPr>
          <p:spPr>
            <a:xfrm>
              <a:off x="5853530" y="1663655"/>
              <a:ext cx="2987040" cy="1882974"/>
            </a:xfrm>
            <a:prstGeom prst="roundRect">
              <a:avLst>
                <a:gd name="adj" fmla="val 4331"/>
              </a:avLst>
            </a:prstGeom>
            <a:solidFill>
              <a:srgbClr val="FFFFFF"/>
            </a:solidFill>
            <a:ln w="15240">
              <a:solidFill>
                <a:srgbClr val="C8D5EE"/>
              </a:solidFill>
              <a:prstDash val="solid"/>
            </a:ln>
            <a:effectLst>
              <a:outerShdw blurRad="63500" dist="25400" dir="8100000" algn="bl" rotWithShape="0">
                <a:srgbClr val="000000">
                  <a:alpha val="12000"/>
                </a:srgbClr>
              </a:outerShdw>
            </a:effectLst>
          </p:spPr>
          <p:txBody>
            <a:bodyPr/>
            <a:lstStyle/>
            <a:p>
              <a:endParaRPr lang="en-GB" sz="1000"/>
            </a:p>
          </p:txBody>
        </p:sp>
        <p:sp>
          <p:nvSpPr>
            <p:cNvPr id="50" name="Text 30">
              <a:extLst>
                <a:ext uri="{FF2B5EF4-FFF2-40B4-BE49-F238E27FC236}">
                  <a16:creationId xmlns:a16="http://schemas.microsoft.com/office/drawing/2014/main" id="{00863C7A-6FF9-D9A0-81A5-A8C1C65D4E2F}"/>
                </a:ext>
              </a:extLst>
            </p:cNvPr>
            <p:cNvSpPr/>
            <p:nvPr/>
          </p:nvSpPr>
          <p:spPr>
            <a:xfrm>
              <a:off x="5975450" y="1712423"/>
              <a:ext cx="2072640" cy="34137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>
                  <a:solidFill>
                    <a:srgbClr val="FFFFFF"/>
                  </a:solidFill>
                  <a:ea typeface="Calibri" pitchFamily="34" charset="-122"/>
                  <a:cs typeface="Calibri" pitchFamily="34" charset="-120"/>
                </a:rPr>
                <a:t>Phase 1 · Discover</a:t>
              </a:r>
              <a:endParaRPr lang="en-US" sz="1000"/>
            </a:p>
          </p:txBody>
        </p:sp>
        <p:sp>
          <p:nvSpPr>
            <p:cNvPr id="51" name="Text 31">
              <a:extLst>
                <a:ext uri="{FF2B5EF4-FFF2-40B4-BE49-F238E27FC236}">
                  <a16:creationId xmlns:a16="http://schemas.microsoft.com/office/drawing/2014/main" id="{BDE1D39D-5020-B8BB-E517-0E76AA42D1EA}"/>
                </a:ext>
              </a:extLst>
            </p:cNvPr>
            <p:cNvSpPr/>
            <p:nvPr/>
          </p:nvSpPr>
          <p:spPr>
            <a:xfrm>
              <a:off x="7743290" y="1736807"/>
              <a:ext cx="1036320" cy="2926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r"/>
              <a:endParaRPr lang="en-US" sz="1000"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2" name="Text 32">
              <a:extLst>
                <a:ext uri="{FF2B5EF4-FFF2-40B4-BE49-F238E27FC236}">
                  <a16:creationId xmlns:a16="http://schemas.microsoft.com/office/drawing/2014/main" id="{E1886661-A174-5287-670B-D333E36DA99F}"/>
                </a:ext>
              </a:extLst>
            </p:cNvPr>
            <p:cNvSpPr/>
            <p:nvPr/>
          </p:nvSpPr>
          <p:spPr>
            <a:xfrm>
              <a:off x="5955508" y="1834541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1</a:t>
              </a:r>
              <a:endParaRPr lang="en-US" sz="1000" dirty="0"/>
            </a:p>
          </p:txBody>
        </p:sp>
        <p:sp>
          <p:nvSpPr>
            <p:cNvPr id="53" name="Text 33">
              <a:extLst>
                <a:ext uri="{FF2B5EF4-FFF2-40B4-BE49-F238E27FC236}">
                  <a16:creationId xmlns:a16="http://schemas.microsoft.com/office/drawing/2014/main" id="{2B6A5DF2-26A9-8047-1195-6745203997D1}"/>
                </a:ext>
              </a:extLst>
            </p:cNvPr>
            <p:cNvSpPr/>
            <p:nvPr/>
          </p:nvSpPr>
          <p:spPr>
            <a:xfrm>
              <a:off x="5955508" y="2249069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2</a:t>
              </a:r>
              <a:endParaRPr lang="en-US" sz="1000" dirty="0"/>
            </a:p>
          </p:txBody>
        </p:sp>
        <p:sp>
          <p:nvSpPr>
            <p:cNvPr id="54" name="Text 34">
              <a:extLst>
                <a:ext uri="{FF2B5EF4-FFF2-40B4-BE49-F238E27FC236}">
                  <a16:creationId xmlns:a16="http://schemas.microsoft.com/office/drawing/2014/main" id="{65D551F5-0FF1-FE1C-21B8-9CC84E634A3A}"/>
                </a:ext>
              </a:extLst>
            </p:cNvPr>
            <p:cNvSpPr/>
            <p:nvPr/>
          </p:nvSpPr>
          <p:spPr>
            <a:xfrm>
              <a:off x="5955508" y="2663598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3</a:t>
              </a:r>
              <a:endParaRPr lang="en-US" sz="1000" dirty="0"/>
            </a:p>
          </p:txBody>
        </p:sp>
        <p:sp>
          <p:nvSpPr>
            <p:cNvPr id="55" name="Text 35">
              <a:extLst>
                <a:ext uri="{FF2B5EF4-FFF2-40B4-BE49-F238E27FC236}">
                  <a16:creationId xmlns:a16="http://schemas.microsoft.com/office/drawing/2014/main" id="{0C54F783-1531-BD2E-1F64-1C0227A0432A}"/>
                </a:ext>
              </a:extLst>
            </p:cNvPr>
            <p:cNvSpPr/>
            <p:nvPr/>
          </p:nvSpPr>
          <p:spPr>
            <a:xfrm>
              <a:off x="5955508" y="3078126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4</a:t>
              </a:r>
              <a:endParaRPr lang="en-US" sz="1000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5D023F0-F7FA-3C86-5A43-DCAB3369FA7B}"/>
              </a:ext>
            </a:extLst>
          </p:cNvPr>
          <p:cNvGrpSpPr/>
          <p:nvPr/>
        </p:nvGrpSpPr>
        <p:grpSpPr>
          <a:xfrm>
            <a:off x="4291719" y="4356543"/>
            <a:ext cx="2121408" cy="1484246"/>
            <a:chOff x="5853530" y="1663655"/>
            <a:chExt cx="2987040" cy="1806484"/>
          </a:xfrm>
        </p:grpSpPr>
        <p:sp>
          <p:nvSpPr>
            <p:cNvPr id="57" name="Shape 28">
              <a:extLst>
                <a:ext uri="{FF2B5EF4-FFF2-40B4-BE49-F238E27FC236}">
                  <a16:creationId xmlns:a16="http://schemas.microsoft.com/office/drawing/2014/main" id="{B1C45688-8E6B-691B-29A5-6C10787F5CA7}"/>
                </a:ext>
              </a:extLst>
            </p:cNvPr>
            <p:cNvSpPr/>
            <p:nvPr/>
          </p:nvSpPr>
          <p:spPr>
            <a:xfrm>
              <a:off x="5853530" y="1663655"/>
              <a:ext cx="2987040" cy="1806484"/>
            </a:xfrm>
            <a:prstGeom prst="roundRect">
              <a:avLst>
                <a:gd name="adj" fmla="val 4331"/>
              </a:avLst>
            </a:prstGeom>
            <a:solidFill>
              <a:srgbClr val="FFFFFF"/>
            </a:solidFill>
            <a:ln w="15240">
              <a:solidFill>
                <a:srgbClr val="C8D5EE"/>
              </a:solidFill>
              <a:prstDash val="solid"/>
            </a:ln>
            <a:effectLst>
              <a:outerShdw blurRad="63500" dist="25400" dir="8100000" algn="bl" rotWithShape="0">
                <a:srgbClr val="000000">
                  <a:alpha val="12000"/>
                </a:srgbClr>
              </a:outerShdw>
            </a:effectLst>
          </p:spPr>
          <p:txBody>
            <a:bodyPr/>
            <a:lstStyle/>
            <a:p>
              <a:endParaRPr lang="en-GB" sz="1000"/>
            </a:p>
          </p:txBody>
        </p:sp>
        <p:sp>
          <p:nvSpPr>
            <p:cNvPr id="58" name="Text 31">
              <a:extLst>
                <a:ext uri="{FF2B5EF4-FFF2-40B4-BE49-F238E27FC236}">
                  <a16:creationId xmlns:a16="http://schemas.microsoft.com/office/drawing/2014/main" id="{43C38539-88BE-CBE9-C18B-0667152C7820}"/>
                </a:ext>
              </a:extLst>
            </p:cNvPr>
            <p:cNvSpPr/>
            <p:nvPr/>
          </p:nvSpPr>
          <p:spPr>
            <a:xfrm>
              <a:off x="7743290" y="1736807"/>
              <a:ext cx="1036320" cy="2926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r"/>
              <a:endParaRPr lang="en-US" sz="1000"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9" name="Text 32">
              <a:extLst>
                <a:ext uri="{FF2B5EF4-FFF2-40B4-BE49-F238E27FC236}">
                  <a16:creationId xmlns:a16="http://schemas.microsoft.com/office/drawing/2014/main" id="{970D83C8-00F6-0F81-B19D-757BCD8A08B7}"/>
                </a:ext>
              </a:extLst>
            </p:cNvPr>
            <p:cNvSpPr/>
            <p:nvPr/>
          </p:nvSpPr>
          <p:spPr>
            <a:xfrm>
              <a:off x="5939141" y="1800740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1</a:t>
              </a:r>
              <a:endParaRPr lang="en-US" sz="1000" dirty="0"/>
            </a:p>
          </p:txBody>
        </p:sp>
        <p:sp>
          <p:nvSpPr>
            <p:cNvPr id="60" name="Text 33">
              <a:extLst>
                <a:ext uri="{FF2B5EF4-FFF2-40B4-BE49-F238E27FC236}">
                  <a16:creationId xmlns:a16="http://schemas.microsoft.com/office/drawing/2014/main" id="{9E0343EB-14D8-8301-04A7-76135EBAF056}"/>
                </a:ext>
              </a:extLst>
            </p:cNvPr>
            <p:cNvSpPr/>
            <p:nvPr/>
          </p:nvSpPr>
          <p:spPr>
            <a:xfrm>
              <a:off x="5939141" y="2215268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2</a:t>
              </a:r>
              <a:endParaRPr lang="en-US" sz="1000" dirty="0"/>
            </a:p>
          </p:txBody>
        </p:sp>
        <p:sp>
          <p:nvSpPr>
            <p:cNvPr id="61" name="Text 34">
              <a:extLst>
                <a:ext uri="{FF2B5EF4-FFF2-40B4-BE49-F238E27FC236}">
                  <a16:creationId xmlns:a16="http://schemas.microsoft.com/office/drawing/2014/main" id="{ECF9B52D-062D-1463-BA2F-0D9F680AB91A}"/>
                </a:ext>
              </a:extLst>
            </p:cNvPr>
            <p:cNvSpPr/>
            <p:nvPr/>
          </p:nvSpPr>
          <p:spPr>
            <a:xfrm>
              <a:off x="5939141" y="2629797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3</a:t>
              </a:r>
              <a:endParaRPr lang="en-US" sz="1000" dirty="0"/>
            </a:p>
          </p:txBody>
        </p:sp>
        <p:sp>
          <p:nvSpPr>
            <p:cNvPr id="62" name="Text 35">
              <a:extLst>
                <a:ext uri="{FF2B5EF4-FFF2-40B4-BE49-F238E27FC236}">
                  <a16:creationId xmlns:a16="http://schemas.microsoft.com/office/drawing/2014/main" id="{A7A12103-2E7F-1DE5-9309-7F4227EE1585}"/>
                </a:ext>
              </a:extLst>
            </p:cNvPr>
            <p:cNvSpPr/>
            <p:nvPr/>
          </p:nvSpPr>
          <p:spPr>
            <a:xfrm>
              <a:off x="5939141" y="3044325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4</a:t>
              </a:r>
              <a:endParaRPr lang="en-US" sz="1000" dirty="0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88E6EEB-E9D6-3650-783A-046A2EE8F940}"/>
              </a:ext>
            </a:extLst>
          </p:cNvPr>
          <p:cNvGrpSpPr/>
          <p:nvPr/>
        </p:nvGrpSpPr>
        <p:grpSpPr>
          <a:xfrm>
            <a:off x="6856872" y="2207566"/>
            <a:ext cx="2121408" cy="1484246"/>
            <a:chOff x="5853530" y="1663655"/>
            <a:chExt cx="2987040" cy="1806484"/>
          </a:xfrm>
        </p:grpSpPr>
        <p:sp>
          <p:nvSpPr>
            <p:cNvPr id="64" name="Shape 28">
              <a:extLst>
                <a:ext uri="{FF2B5EF4-FFF2-40B4-BE49-F238E27FC236}">
                  <a16:creationId xmlns:a16="http://schemas.microsoft.com/office/drawing/2014/main" id="{77B37BBE-5528-E1AF-C260-2754E2A37627}"/>
                </a:ext>
              </a:extLst>
            </p:cNvPr>
            <p:cNvSpPr/>
            <p:nvPr/>
          </p:nvSpPr>
          <p:spPr>
            <a:xfrm>
              <a:off x="5853530" y="1663655"/>
              <a:ext cx="2987040" cy="1806484"/>
            </a:xfrm>
            <a:prstGeom prst="roundRect">
              <a:avLst>
                <a:gd name="adj" fmla="val 4331"/>
              </a:avLst>
            </a:prstGeom>
            <a:solidFill>
              <a:srgbClr val="FFFFFF"/>
            </a:solidFill>
            <a:ln w="15240">
              <a:solidFill>
                <a:srgbClr val="C8D5EE"/>
              </a:solidFill>
              <a:prstDash val="solid"/>
            </a:ln>
            <a:effectLst>
              <a:outerShdw blurRad="63500" dist="25400" dir="8100000" algn="bl" rotWithShape="0">
                <a:srgbClr val="000000">
                  <a:alpha val="12000"/>
                </a:srgbClr>
              </a:outerShdw>
            </a:effectLst>
          </p:spPr>
          <p:txBody>
            <a:bodyPr/>
            <a:lstStyle/>
            <a:p>
              <a:endParaRPr lang="en-GB" sz="1000"/>
            </a:p>
          </p:txBody>
        </p:sp>
        <p:sp>
          <p:nvSpPr>
            <p:cNvPr id="114" name="Text 31">
              <a:extLst>
                <a:ext uri="{FF2B5EF4-FFF2-40B4-BE49-F238E27FC236}">
                  <a16:creationId xmlns:a16="http://schemas.microsoft.com/office/drawing/2014/main" id="{E43FB4EB-C9CA-5677-A295-5DAF4AB89664}"/>
                </a:ext>
              </a:extLst>
            </p:cNvPr>
            <p:cNvSpPr/>
            <p:nvPr/>
          </p:nvSpPr>
          <p:spPr>
            <a:xfrm>
              <a:off x="7743290" y="1736807"/>
              <a:ext cx="1036320" cy="2926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r"/>
              <a:endParaRPr lang="en-US" sz="1000"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20" name="Text 32">
              <a:extLst>
                <a:ext uri="{FF2B5EF4-FFF2-40B4-BE49-F238E27FC236}">
                  <a16:creationId xmlns:a16="http://schemas.microsoft.com/office/drawing/2014/main" id="{FD4E2251-CABF-4E21-9385-96A23CF502D2}"/>
                </a:ext>
              </a:extLst>
            </p:cNvPr>
            <p:cNvSpPr/>
            <p:nvPr/>
          </p:nvSpPr>
          <p:spPr>
            <a:xfrm>
              <a:off x="5939141" y="1800740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1</a:t>
              </a:r>
              <a:endParaRPr lang="en-US" sz="1000" dirty="0"/>
            </a:p>
          </p:txBody>
        </p:sp>
        <p:sp>
          <p:nvSpPr>
            <p:cNvPr id="123" name="Text 33">
              <a:extLst>
                <a:ext uri="{FF2B5EF4-FFF2-40B4-BE49-F238E27FC236}">
                  <a16:creationId xmlns:a16="http://schemas.microsoft.com/office/drawing/2014/main" id="{E8DD4DE7-C268-E9FA-878D-92D71917D698}"/>
                </a:ext>
              </a:extLst>
            </p:cNvPr>
            <p:cNvSpPr/>
            <p:nvPr/>
          </p:nvSpPr>
          <p:spPr>
            <a:xfrm>
              <a:off x="5939141" y="2215268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2</a:t>
              </a:r>
              <a:endParaRPr lang="en-US" sz="1000" dirty="0"/>
            </a:p>
          </p:txBody>
        </p:sp>
        <p:sp>
          <p:nvSpPr>
            <p:cNvPr id="124" name="Text 34">
              <a:extLst>
                <a:ext uri="{FF2B5EF4-FFF2-40B4-BE49-F238E27FC236}">
                  <a16:creationId xmlns:a16="http://schemas.microsoft.com/office/drawing/2014/main" id="{E8712198-A00D-55D8-AAE9-F03E5E17E532}"/>
                </a:ext>
              </a:extLst>
            </p:cNvPr>
            <p:cNvSpPr/>
            <p:nvPr/>
          </p:nvSpPr>
          <p:spPr>
            <a:xfrm>
              <a:off x="5939141" y="2629797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3</a:t>
              </a:r>
              <a:endParaRPr lang="en-US" sz="1000" dirty="0"/>
            </a:p>
          </p:txBody>
        </p:sp>
        <p:sp>
          <p:nvSpPr>
            <p:cNvPr id="125" name="Text 35">
              <a:extLst>
                <a:ext uri="{FF2B5EF4-FFF2-40B4-BE49-F238E27FC236}">
                  <a16:creationId xmlns:a16="http://schemas.microsoft.com/office/drawing/2014/main" id="{A75972C1-D17E-C1C0-E3CF-1ADAF422B8E3}"/>
                </a:ext>
              </a:extLst>
            </p:cNvPr>
            <p:cNvSpPr/>
            <p:nvPr/>
          </p:nvSpPr>
          <p:spPr>
            <a:xfrm>
              <a:off x="5939141" y="3044325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4</a:t>
              </a:r>
              <a:endParaRPr lang="en-US" sz="1000" dirty="0"/>
            </a:p>
          </p:txBody>
        </p:sp>
      </p:grpSp>
      <p:sp>
        <p:nvSpPr>
          <p:cNvPr id="127" name="Text 6">
            <a:extLst>
              <a:ext uri="{FF2B5EF4-FFF2-40B4-BE49-F238E27FC236}">
                <a16:creationId xmlns:a16="http://schemas.microsoft.com/office/drawing/2014/main" id="{B1F4952C-42C8-F0E5-D907-E5AD9A9D562A}"/>
              </a:ext>
            </a:extLst>
          </p:cNvPr>
          <p:cNvSpPr/>
          <p:nvPr/>
        </p:nvSpPr>
        <p:spPr>
          <a:xfrm>
            <a:off x="10139857" y="1980022"/>
            <a:ext cx="1857545" cy="2870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250"/>
              </a:lnSpc>
            </a:pPr>
            <a:r>
              <a:rPr lang="en-US" sz="1792" b="1">
                <a:ea typeface="Roboto Slab" pitchFamily="34" charset="-122"/>
                <a:cs typeface="Roboto Slab" pitchFamily="34" charset="-120"/>
              </a:rPr>
              <a:t>Phase 4</a:t>
            </a:r>
            <a:endParaRPr lang="en-US" sz="1792" b="1"/>
          </a:p>
        </p:txBody>
      </p:sp>
      <p:sp>
        <p:nvSpPr>
          <p:cNvPr id="128" name="Text 7">
            <a:extLst>
              <a:ext uri="{FF2B5EF4-FFF2-40B4-BE49-F238E27FC236}">
                <a16:creationId xmlns:a16="http://schemas.microsoft.com/office/drawing/2014/main" id="{149E18A6-BF2B-D179-E395-2266BB3E6E82}"/>
              </a:ext>
            </a:extLst>
          </p:cNvPr>
          <p:cNvSpPr/>
          <p:nvPr/>
        </p:nvSpPr>
        <p:spPr>
          <a:xfrm>
            <a:off x="10139857" y="2348725"/>
            <a:ext cx="1857545" cy="6243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625"/>
              </a:lnSpc>
            </a:pPr>
            <a:r>
              <a:rPr lang="en-US" sz="1417" dirty="0">
                <a:solidFill>
                  <a:srgbClr val="15213F"/>
                </a:solidFill>
                <a:ea typeface="Roboto" pitchFamily="34" charset="-122"/>
                <a:cs typeface="Roboto" pitchFamily="34" charset="-120"/>
              </a:rPr>
              <a:t>Phase Title</a:t>
            </a:r>
            <a:endParaRPr lang="en-US" sz="1417" dirty="0"/>
          </a:p>
        </p:txBody>
      </p:sp>
      <p:sp>
        <p:nvSpPr>
          <p:cNvPr id="129" name="Freeform 4">
            <a:extLst>
              <a:ext uri="{FF2B5EF4-FFF2-40B4-BE49-F238E27FC236}">
                <a16:creationId xmlns:a16="http://schemas.microsoft.com/office/drawing/2014/main" id="{59DEB575-CBB1-97CB-6555-6BAE59279A57}"/>
              </a:ext>
            </a:extLst>
          </p:cNvPr>
          <p:cNvSpPr/>
          <p:nvPr/>
        </p:nvSpPr>
        <p:spPr>
          <a:xfrm rot="10800000">
            <a:off x="10573155" y="2800257"/>
            <a:ext cx="878449" cy="771563"/>
          </a:xfrm>
          <a:custGeom>
            <a:avLst/>
            <a:gdLst/>
            <a:ahLst/>
            <a:cxnLst/>
            <a:rect l="l" t="t" r="r" b="b"/>
            <a:pathLst>
              <a:path w="2678319" h="3357768">
                <a:moveTo>
                  <a:pt x="0" y="0"/>
                </a:moveTo>
                <a:lnTo>
                  <a:pt x="2678319" y="0"/>
                </a:lnTo>
                <a:lnTo>
                  <a:pt x="2678319" y="3357769"/>
                </a:lnTo>
                <a:lnTo>
                  <a:pt x="0" y="335776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95138" t="-68196" r="-292412"/>
            </a:stretch>
          </a:blipFill>
        </p:spPr>
        <p:txBody>
          <a:bodyPr/>
          <a:lstStyle/>
          <a:p>
            <a:endParaRPr lang="en-US" sz="1200"/>
          </a:p>
        </p:txBody>
      </p:sp>
      <p:grpSp>
        <p:nvGrpSpPr>
          <p:cNvPr id="130" name="Group 12">
            <a:extLst>
              <a:ext uri="{FF2B5EF4-FFF2-40B4-BE49-F238E27FC236}">
                <a16:creationId xmlns:a16="http://schemas.microsoft.com/office/drawing/2014/main" id="{66DEB586-C30B-525B-C060-3D1CBC430003}"/>
              </a:ext>
            </a:extLst>
          </p:cNvPr>
          <p:cNvGrpSpPr/>
          <p:nvPr/>
        </p:nvGrpSpPr>
        <p:grpSpPr>
          <a:xfrm>
            <a:off x="10309405" y="3480563"/>
            <a:ext cx="1426610" cy="478740"/>
            <a:chOff x="0" y="0"/>
            <a:chExt cx="563599" cy="189132"/>
          </a:xfrm>
        </p:grpSpPr>
        <p:sp>
          <p:nvSpPr>
            <p:cNvPr id="131" name="Freeform 13">
              <a:extLst>
                <a:ext uri="{FF2B5EF4-FFF2-40B4-BE49-F238E27FC236}">
                  <a16:creationId xmlns:a16="http://schemas.microsoft.com/office/drawing/2014/main" id="{AB6C96F1-1687-A619-B7D8-BF13E62B65B7}"/>
                </a:ext>
              </a:extLst>
            </p:cNvPr>
            <p:cNvSpPr/>
            <p:nvPr/>
          </p:nvSpPr>
          <p:spPr>
            <a:xfrm>
              <a:off x="0" y="0"/>
              <a:ext cx="563599" cy="189132"/>
            </a:xfrm>
            <a:custGeom>
              <a:avLst/>
              <a:gdLst/>
              <a:ahLst/>
              <a:cxnLst/>
              <a:rect l="l" t="t" r="r" b="b"/>
              <a:pathLst>
                <a:path w="563599" h="189132">
                  <a:moveTo>
                    <a:pt x="94566" y="0"/>
                  </a:moveTo>
                  <a:lnTo>
                    <a:pt x="469033" y="0"/>
                  </a:lnTo>
                  <a:cubicBezTo>
                    <a:pt x="494113" y="0"/>
                    <a:pt x="518167" y="9963"/>
                    <a:pt x="535901" y="27698"/>
                  </a:cubicBezTo>
                  <a:cubicBezTo>
                    <a:pt x="553636" y="45432"/>
                    <a:pt x="563599" y="69485"/>
                    <a:pt x="563599" y="94566"/>
                  </a:cubicBezTo>
                  <a:lnTo>
                    <a:pt x="563599" y="94566"/>
                  </a:lnTo>
                  <a:cubicBezTo>
                    <a:pt x="563599" y="119646"/>
                    <a:pt x="553636" y="143700"/>
                    <a:pt x="535901" y="161434"/>
                  </a:cubicBezTo>
                  <a:cubicBezTo>
                    <a:pt x="518167" y="179169"/>
                    <a:pt x="494113" y="189132"/>
                    <a:pt x="469033" y="189132"/>
                  </a:cubicBezTo>
                  <a:lnTo>
                    <a:pt x="94566" y="189132"/>
                  </a:lnTo>
                  <a:cubicBezTo>
                    <a:pt x="69485" y="189132"/>
                    <a:pt x="45432" y="179169"/>
                    <a:pt x="27698" y="161434"/>
                  </a:cubicBezTo>
                  <a:cubicBezTo>
                    <a:pt x="9963" y="143700"/>
                    <a:pt x="0" y="119646"/>
                    <a:pt x="0" y="94566"/>
                  </a:cubicBezTo>
                  <a:lnTo>
                    <a:pt x="0" y="94566"/>
                  </a:lnTo>
                  <a:cubicBezTo>
                    <a:pt x="0" y="69485"/>
                    <a:pt x="9963" y="45432"/>
                    <a:pt x="27698" y="27698"/>
                  </a:cubicBezTo>
                  <a:cubicBezTo>
                    <a:pt x="45432" y="9963"/>
                    <a:pt x="69485" y="0"/>
                    <a:pt x="94566" y="0"/>
                  </a:cubicBezTo>
                  <a:close/>
                </a:path>
              </a:pathLst>
            </a:custGeom>
            <a:solidFill>
              <a:srgbClr val="004AAD"/>
            </a:solidFill>
            <a:ln w="47625" cap="rnd">
              <a:solidFill>
                <a:srgbClr val="F4EFEA"/>
              </a:solidFill>
              <a:prstDash val="solid"/>
              <a:round/>
            </a:ln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132" name="TextBox 14">
              <a:extLst>
                <a:ext uri="{FF2B5EF4-FFF2-40B4-BE49-F238E27FC236}">
                  <a16:creationId xmlns:a16="http://schemas.microsoft.com/office/drawing/2014/main" id="{37435EB0-B7C2-82B2-F828-B24EED483E2D}"/>
                </a:ext>
              </a:extLst>
            </p:cNvPr>
            <p:cNvSpPr txBox="1"/>
            <p:nvPr/>
          </p:nvSpPr>
          <p:spPr>
            <a:xfrm>
              <a:off x="0" y="57150"/>
              <a:ext cx="563599" cy="131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393"/>
                </a:lnSpc>
              </a:pPr>
              <a:endParaRPr sz="1200"/>
            </a:p>
          </p:txBody>
        </p:sp>
      </p:grpSp>
      <p:sp>
        <p:nvSpPr>
          <p:cNvPr id="133" name="TextBox 20">
            <a:extLst>
              <a:ext uri="{FF2B5EF4-FFF2-40B4-BE49-F238E27FC236}">
                <a16:creationId xmlns:a16="http://schemas.microsoft.com/office/drawing/2014/main" id="{BDFB5328-C8CB-BE8F-8107-A4F1ABE70D58}"/>
              </a:ext>
            </a:extLst>
          </p:cNvPr>
          <p:cNvSpPr txBox="1"/>
          <p:nvPr/>
        </p:nvSpPr>
        <p:spPr>
          <a:xfrm>
            <a:off x="10407213" y="3597867"/>
            <a:ext cx="1193312" cy="215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ea typeface="Calibri" pitchFamily="34" charset="-122"/>
                <a:cs typeface="Calibri" pitchFamily="34" charset="-120"/>
              </a:rPr>
              <a:t>X-X weeks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34" name="Rounded Rectangle 133">
            <a:extLst>
              <a:ext uri="{FF2B5EF4-FFF2-40B4-BE49-F238E27FC236}">
                <a16:creationId xmlns:a16="http://schemas.microsoft.com/office/drawing/2014/main" id="{361AD834-5A38-352A-76C8-1C473D8FF627}"/>
              </a:ext>
            </a:extLst>
          </p:cNvPr>
          <p:cNvSpPr/>
          <p:nvPr/>
        </p:nvSpPr>
        <p:spPr>
          <a:xfrm>
            <a:off x="9771111" y="4136444"/>
            <a:ext cx="2212592" cy="1709053"/>
          </a:xfrm>
          <a:prstGeom prst="roundRect">
            <a:avLst>
              <a:gd name="adj" fmla="val 10103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rtlCol="0" anchor="ctr"/>
          <a:lstStyle/>
          <a:p>
            <a:pPr algn="ctr" defTabSz="456675" hangingPunct="1">
              <a:lnSpc>
                <a:spcPts val="1060"/>
              </a:lnSpc>
              <a:spcBef>
                <a:spcPts val="600"/>
              </a:spcBef>
              <a:defRPr/>
            </a:pPr>
            <a:endParaRPr lang="en-US" altLang="en-US" sz="1050">
              <a:solidFill>
                <a:prstClr val="black"/>
              </a:solidFill>
              <a:ea typeface="Arial Unicode MS"/>
              <a:cs typeface="Arial" panose="020B0604020202020204" pitchFamily="34" charset="0"/>
            </a:endParaRP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FD3258F9-3872-0DD6-7F04-C058B28DDF26}"/>
              </a:ext>
            </a:extLst>
          </p:cNvPr>
          <p:cNvGrpSpPr/>
          <p:nvPr/>
        </p:nvGrpSpPr>
        <p:grpSpPr>
          <a:xfrm>
            <a:off x="9816703" y="4231510"/>
            <a:ext cx="2121408" cy="1484246"/>
            <a:chOff x="5853530" y="1663655"/>
            <a:chExt cx="2987040" cy="1806484"/>
          </a:xfrm>
        </p:grpSpPr>
        <p:sp>
          <p:nvSpPr>
            <p:cNvPr id="136" name="Shape 28">
              <a:extLst>
                <a:ext uri="{FF2B5EF4-FFF2-40B4-BE49-F238E27FC236}">
                  <a16:creationId xmlns:a16="http://schemas.microsoft.com/office/drawing/2014/main" id="{3D9CED18-53B0-A8F0-398A-954788408FCA}"/>
                </a:ext>
              </a:extLst>
            </p:cNvPr>
            <p:cNvSpPr/>
            <p:nvPr/>
          </p:nvSpPr>
          <p:spPr>
            <a:xfrm>
              <a:off x="5853530" y="1663655"/>
              <a:ext cx="2987040" cy="1806484"/>
            </a:xfrm>
            <a:prstGeom prst="roundRect">
              <a:avLst>
                <a:gd name="adj" fmla="val 4331"/>
              </a:avLst>
            </a:prstGeom>
            <a:solidFill>
              <a:srgbClr val="FFFFFF"/>
            </a:solidFill>
            <a:ln w="15240">
              <a:solidFill>
                <a:srgbClr val="C8D5EE"/>
              </a:solidFill>
              <a:prstDash val="solid"/>
            </a:ln>
            <a:effectLst>
              <a:outerShdw blurRad="63500" dist="25400" dir="8100000" algn="bl" rotWithShape="0">
                <a:srgbClr val="000000">
                  <a:alpha val="12000"/>
                </a:srgbClr>
              </a:outerShdw>
            </a:effectLst>
          </p:spPr>
          <p:txBody>
            <a:bodyPr/>
            <a:lstStyle/>
            <a:p>
              <a:endParaRPr lang="en-GB" sz="1000"/>
            </a:p>
          </p:txBody>
        </p:sp>
        <p:sp>
          <p:nvSpPr>
            <p:cNvPr id="137" name="Text 31">
              <a:extLst>
                <a:ext uri="{FF2B5EF4-FFF2-40B4-BE49-F238E27FC236}">
                  <a16:creationId xmlns:a16="http://schemas.microsoft.com/office/drawing/2014/main" id="{6751854A-EF3E-673A-B8DE-62D3EE63A714}"/>
                </a:ext>
              </a:extLst>
            </p:cNvPr>
            <p:cNvSpPr/>
            <p:nvPr/>
          </p:nvSpPr>
          <p:spPr>
            <a:xfrm>
              <a:off x="7743290" y="1736807"/>
              <a:ext cx="1036320" cy="2926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r"/>
              <a:endParaRPr lang="en-US" sz="1000"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38" name="Text 32">
              <a:extLst>
                <a:ext uri="{FF2B5EF4-FFF2-40B4-BE49-F238E27FC236}">
                  <a16:creationId xmlns:a16="http://schemas.microsoft.com/office/drawing/2014/main" id="{B15343BF-C0BB-9607-C489-288BB52DAAD0}"/>
                </a:ext>
              </a:extLst>
            </p:cNvPr>
            <p:cNvSpPr/>
            <p:nvPr/>
          </p:nvSpPr>
          <p:spPr>
            <a:xfrm>
              <a:off x="5939141" y="1800740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1</a:t>
              </a:r>
              <a:endParaRPr lang="en-US" sz="1000" dirty="0"/>
            </a:p>
          </p:txBody>
        </p:sp>
        <p:sp>
          <p:nvSpPr>
            <p:cNvPr id="139" name="Text 33">
              <a:extLst>
                <a:ext uri="{FF2B5EF4-FFF2-40B4-BE49-F238E27FC236}">
                  <a16:creationId xmlns:a16="http://schemas.microsoft.com/office/drawing/2014/main" id="{BF8DF45B-59EE-56DF-33D3-87BB9CD65168}"/>
                </a:ext>
              </a:extLst>
            </p:cNvPr>
            <p:cNvSpPr/>
            <p:nvPr/>
          </p:nvSpPr>
          <p:spPr>
            <a:xfrm>
              <a:off x="5939141" y="2215268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2</a:t>
              </a:r>
              <a:endParaRPr lang="en-US" sz="1000" dirty="0"/>
            </a:p>
          </p:txBody>
        </p:sp>
        <p:sp>
          <p:nvSpPr>
            <p:cNvPr id="140" name="Text 34">
              <a:extLst>
                <a:ext uri="{FF2B5EF4-FFF2-40B4-BE49-F238E27FC236}">
                  <a16:creationId xmlns:a16="http://schemas.microsoft.com/office/drawing/2014/main" id="{277BAFF7-2175-3917-7FDB-3303DC9B0402}"/>
                </a:ext>
              </a:extLst>
            </p:cNvPr>
            <p:cNvSpPr/>
            <p:nvPr/>
          </p:nvSpPr>
          <p:spPr>
            <a:xfrm>
              <a:off x="5939141" y="2629797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3</a:t>
              </a:r>
              <a:endParaRPr lang="en-US" sz="1000" dirty="0"/>
            </a:p>
          </p:txBody>
        </p:sp>
        <p:sp>
          <p:nvSpPr>
            <p:cNvPr id="141" name="Text 35">
              <a:extLst>
                <a:ext uri="{FF2B5EF4-FFF2-40B4-BE49-F238E27FC236}">
                  <a16:creationId xmlns:a16="http://schemas.microsoft.com/office/drawing/2014/main" id="{93C881BF-A7D2-2E8C-722C-31DE47BD56A9}"/>
                </a:ext>
              </a:extLst>
            </p:cNvPr>
            <p:cNvSpPr/>
            <p:nvPr/>
          </p:nvSpPr>
          <p:spPr>
            <a:xfrm>
              <a:off x="5939141" y="3044325"/>
              <a:ext cx="2779776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r>
                <a:rPr lang="en-US" sz="1000" b="1" dirty="0">
                  <a:solidFill>
                    <a:srgbClr val="4F7BE8"/>
                  </a:solidFill>
                  <a:ea typeface="Calibri" pitchFamily="34" charset="-122"/>
                  <a:cs typeface="Calibri" pitchFamily="34" charset="-120"/>
                </a:rPr>
                <a:t>·  </a:t>
              </a:r>
              <a:r>
                <a:rPr lang="en-US" sz="1000" dirty="0">
                  <a:solidFill>
                    <a:srgbClr val="3D4F6E"/>
                  </a:solidFill>
                  <a:ea typeface="Calibri" pitchFamily="34" charset="-122"/>
                  <a:cs typeface="Calibri" pitchFamily="34" charset="-120"/>
                </a:rPr>
                <a:t>Phase Activity 4</a:t>
              </a:r>
              <a:endParaRPr lang="en-US" sz="1000" dirty="0"/>
            </a:p>
          </p:txBody>
        </p:sp>
      </p:grpSp>
      <p:sp>
        <p:nvSpPr>
          <p:cNvPr id="142" name="Text 74">
            <a:extLst>
              <a:ext uri="{FF2B5EF4-FFF2-40B4-BE49-F238E27FC236}">
                <a16:creationId xmlns:a16="http://schemas.microsoft.com/office/drawing/2014/main" id="{E2690F8F-C93D-15A6-924E-57D006C541C7}"/>
              </a:ext>
            </a:extLst>
          </p:cNvPr>
          <p:cNvSpPr/>
          <p:nvPr/>
        </p:nvSpPr>
        <p:spPr>
          <a:xfrm>
            <a:off x="338766" y="6276319"/>
            <a:ext cx="11167872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i="1" dirty="0">
                <a:solidFill>
                  <a:srgbClr val="0B1F3A"/>
                </a:solidFill>
                <a:ea typeface="Calibri" pitchFamily="34" charset="-122"/>
                <a:cs typeface="Calibri" pitchFamily="34" charset="-120"/>
              </a:rPr>
              <a:t>Total typical engagement: X-X weeks from first data connection to AI-powered operations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4808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B0851A99-9EDC-EDD5-795B-1A1814F633C0}"/>
              </a:ext>
            </a:extLst>
          </p:cNvPr>
          <p:cNvSpPr txBox="1"/>
          <p:nvPr/>
        </p:nvSpPr>
        <p:spPr>
          <a:xfrm>
            <a:off x="552055" y="329011"/>
            <a:ext cx="8619123" cy="561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50000"/>
              </a:lnSpc>
              <a:defRPr sz="24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sz="2800" dirty="0">
                <a:sym typeface="Calibri"/>
              </a:rPr>
              <a:t>Heading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996280-2B91-3E6F-0515-1ED2BF332CD0}"/>
              </a:ext>
            </a:extLst>
          </p:cNvPr>
          <p:cNvSpPr txBox="1"/>
          <p:nvPr/>
        </p:nvSpPr>
        <p:spPr>
          <a:xfrm>
            <a:off x="509487" y="976719"/>
            <a:ext cx="1030702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600" dirty="0">
                <a:solidFill>
                  <a:srgbClr val="00B0F0"/>
                </a:solidFill>
                <a:latin typeface="Lato Bold Italics"/>
                <a:ea typeface="Lato Bold Italics"/>
                <a:cs typeface="Lato Bold Italics"/>
                <a:sym typeface="Lato Bold Italics"/>
              </a:rPr>
              <a:t>Subheading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B54791-F2E2-D871-9A05-A317A55E0E36}"/>
              </a:ext>
            </a:extLst>
          </p:cNvPr>
          <p:cNvSpPr txBox="1"/>
          <p:nvPr/>
        </p:nvSpPr>
        <p:spPr>
          <a:xfrm>
            <a:off x="-463296" y="35844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B8BD870-DD97-CCA2-0F8F-D4322891DA3B}"/>
              </a:ext>
            </a:extLst>
          </p:cNvPr>
          <p:cNvGrpSpPr/>
          <p:nvPr/>
        </p:nvGrpSpPr>
        <p:grpSpPr>
          <a:xfrm>
            <a:off x="1140276" y="1867846"/>
            <a:ext cx="10683423" cy="4464858"/>
            <a:chOff x="1140276" y="1867846"/>
            <a:chExt cx="10683423" cy="446485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856F968-EA4A-DD73-697A-567621FFBD13}"/>
                </a:ext>
              </a:extLst>
            </p:cNvPr>
            <p:cNvGrpSpPr/>
            <p:nvPr/>
          </p:nvGrpSpPr>
          <p:grpSpPr>
            <a:xfrm>
              <a:off x="4192228" y="2478885"/>
              <a:ext cx="3033893" cy="1853041"/>
              <a:chOff x="4152403" y="2822443"/>
              <a:chExt cx="3033893" cy="1853041"/>
            </a:xfrm>
          </p:grpSpPr>
          <p:sp>
            <p:nvSpPr>
              <p:cNvPr id="66" name="Doughnut 31">
                <a:extLst>
                  <a:ext uri="{FF2B5EF4-FFF2-40B4-BE49-F238E27FC236}">
                    <a16:creationId xmlns:a16="http://schemas.microsoft.com/office/drawing/2014/main" id="{A789B5A0-1A30-2315-EA93-3331BB0968DB}"/>
                  </a:ext>
                </a:extLst>
              </p:cNvPr>
              <p:cNvSpPr/>
              <p:nvPr/>
            </p:nvSpPr>
            <p:spPr>
              <a:xfrm>
                <a:off x="4940834" y="3232072"/>
                <a:ext cx="1444330" cy="1443412"/>
              </a:xfrm>
              <a:prstGeom prst="donut">
                <a:avLst>
                  <a:gd name="adj" fmla="val 8394"/>
                </a:avLst>
              </a:prstGeom>
              <a:gradFill flip="none" rotWithShape="1">
                <a:gsLst>
                  <a:gs pos="0">
                    <a:srgbClr val="1D1499">
                      <a:shade val="30000"/>
                      <a:satMod val="115000"/>
                    </a:srgbClr>
                  </a:gs>
                  <a:gs pos="50000">
                    <a:srgbClr val="1D1499">
                      <a:shade val="67500"/>
                      <a:satMod val="115000"/>
                    </a:srgbClr>
                  </a:gs>
                  <a:gs pos="100000">
                    <a:srgbClr val="0070C0"/>
                  </a:gs>
                </a:gsLst>
                <a:lin ang="27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F580E14E-A28C-8DAC-10D1-66A514A359CD}"/>
                  </a:ext>
                </a:extLst>
              </p:cNvPr>
              <p:cNvGrpSpPr/>
              <p:nvPr/>
            </p:nvGrpSpPr>
            <p:grpSpPr>
              <a:xfrm>
                <a:off x="4152403" y="2822443"/>
                <a:ext cx="3033893" cy="1719769"/>
                <a:chOff x="4152403" y="2822443"/>
                <a:chExt cx="3033893" cy="1719769"/>
              </a:xfrm>
            </p:grpSpPr>
            <p:pic>
              <p:nvPicPr>
                <p:cNvPr id="68" name="Picture 67" descr="A logo with a black background&#10;&#10;Description automatically generated">
                  <a:extLst>
                    <a:ext uri="{FF2B5EF4-FFF2-40B4-BE49-F238E27FC236}">
                      <a16:creationId xmlns:a16="http://schemas.microsoft.com/office/drawing/2014/main" id="{4B398F76-54FB-CD3A-6697-E96AF63F398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5324334" y="3615113"/>
                  <a:ext cx="677333" cy="677333"/>
                </a:xfrm>
                <a:prstGeom prst="rect">
                  <a:avLst/>
                </a:prstGeom>
              </p:spPr>
            </p:pic>
            <p:sp>
              <p:nvSpPr>
                <p:cNvPr id="69" name="Doughnut 30">
                  <a:extLst>
                    <a:ext uri="{FF2B5EF4-FFF2-40B4-BE49-F238E27FC236}">
                      <a16:creationId xmlns:a16="http://schemas.microsoft.com/office/drawing/2014/main" id="{93EFAC84-4CB8-9604-7E76-07BA6497E624}"/>
                    </a:ext>
                  </a:extLst>
                </p:cNvPr>
                <p:cNvSpPr/>
                <p:nvPr/>
              </p:nvSpPr>
              <p:spPr>
                <a:xfrm>
                  <a:off x="5058070" y="3365345"/>
                  <a:ext cx="1209859" cy="1176867"/>
                </a:xfrm>
                <a:prstGeom prst="donut">
                  <a:avLst>
                    <a:gd name="adj" fmla="val 8394"/>
                  </a:avLst>
                </a:prstGeom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70" name="Elbow Connector 33">
                  <a:extLst>
                    <a:ext uri="{FF2B5EF4-FFF2-40B4-BE49-F238E27FC236}">
                      <a16:creationId xmlns:a16="http://schemas.microsoft.com/office/drawing/2014/main" id="{B9AB0431-AF10-CDCC-6F5F-F4BE5A25E9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 flipV="1">
                  <a:off x="4101642" y="2873204"/>
                  <a:ext cx="946671" cy="845150"/>
                </a:xfrm>
                <a:prstGeom prst="bentConnector3">
                  <a:avLst>
                    <a:gd name="adj1" fmla="val 99637"/>
                  </a:avLst>
                </a:prstGeom>
                <a:ln w="57150">
                  <a:solidFill>
                    <a:srgbClr val="1D1499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Elbow Connector 68">
                  <a:extLst>
                    <a:ext uri="{FF2B5EF4-FFF2-40B4-BE49-F238E27FC236}">
                      <a16:creationId xmlns:a16="http://schemas.microsoft.com/office/drawing/2014/main" id="{4FED35DA-3A6B-EB8D-1F6C-3DFD5592EA9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400000" flipH="1" flipV="1">
                  <a:off x="6243297" y="2930757"/>
                  <a:ext cx="1051314" cy="834685"/>
                </a:xfrm>
                <a:prstGeom prst="bentConnector3">
                  <a:avLst>
                    <a:gd name="adj1" fmla="val 100737"/>
                  </a:avLst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Freeform 82">
              <a:extLst>
                <a:ext uri="{FF2B5EF4-FFF2-40B4-BE49-F238E27FC236}">
                  <a16:creationId xmlns:a16="http://schemas.microsoft.com/office/drawing/2014/main" id="{A00392F6-473F-6E5D-93B1-E517E6848180}"/>
                </a:ext>
              </a:extLst>
            </p:cNvPr>
            <p:cNvSpPr/>
            <p:nvPr/>
          </p:nvSpPr>
          <p:spPr>
            <a:xfrm>
              <a:off x="5079999" y="4243259"/>
              <a:ext cx="339087" cy="671641"/>
            </a:xfrm>
            <a:custGeom>
              <a:avLst/>
              <a:gdLst>
                <a:gd name="connsiteX0" fmla="*/ 190500 w 190500"/>
                <a:gd name="connsiteY0" fmla="*/ 0 h 406400"/>
                <a:gd name="connsiteX1" fmla="*/ 190500 w 190500"/>
                <a:gd name="connsiteY1" fmla="*/ 215900 h 406400"/>
                <a:gd name="connsiteX2" fmla="*/ 190500 w 190500"/>
                <a:gd name="connsiteY2" fmla="*/ 215900 h 406400"/>
                <a:gd name="connsiteX3" fmla="*/ 0 w 190500"/>
                <a:gd name="connsiteY3" fmla="*/ 406400 h 406400"/>
                <a:gd name="connsiteX4" fmla="*/ 0 w 190500"/>
                <a:gd name="connsiteY4" fmla="*/ 406400 h 4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406400">
                  <a:moveTo>
                    <a:pt x="190500" y="0"/>
                  </a:moveTo>
                  <a:lnTo>
                    <a:pt x="190500" y="215900"/>
                  </a:lnTo>
                  <a:lnTo>
                    <a:pt x="190500" y="215900"/>
                  </a:lnTo>
                  <a:lnTo>
                    <a:pt x="0" y="406400"/>
                  </a:lnTo>
                  <a:lnTo>
                    <a:pt x="0" y="406400"/>
                  </a:lnTo>
                </a:path>
              </a:pathLst>
            </a:custGeom>
            <a:noFill/>
            <a:ln w="57150">
              <a:solidFill>
                <a:srgbClr val="1D149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85">
              <a:extLst>
                <a:ext uri="{FF2B5EF4-FFF2-40B4-BE49-F238E27FC236}">
                  <a16:creationId xmlns:a16="http://schemas.microsoft.com/office/drawing/2014/main" id="{403DF409-4991-C221-C2EC-76AE71CBE376}"/>
                </a:ext>
              </a:extLst>
            </p:cNvPr>
            <p:cNvSpPr/>
            <p:nvPr/>
          </p:nvSpPr>
          <p:spPr>
            <a:xfrm rot="8141806">
              <a:off x="5984160" y="4210125"/>
              <a:ext cx="289350" cy="702877"/>
            </a:xfrm>
            <a:custGeom>
              <a:avLst/>
              <a:gdLst>
                <a:gd name="connsiteX0" fmla="*/ 190500 w 190500"/>
                <a:gd name="connsiteY0" fmla="*/ 0 h 406400"/>
                <a:gd name="connsiteX1" fmla="*/ 190500 w 190500"/>
                <a:gd name="connsiteY1" fmla="*/ 215900 h 406400"/>
                <a:gd name="connsiteX2" fmla="*/ 190500 w 190500"/>
                <a:gd name="connsiteY2" fmla="*/ 215900 h 406400"/>
                <a:gd name="connsiteX3" fmla="*/ 0 w 190500"/>
                <a:gd name="connsiteY3" fmla="*/ 406400 h 406400"/>
                <a:gd name="connsiteX4" fmla="*/ 0 w 190500"/>
                <a:gd name="connsiteY4" fmla="*/ 406400 h 4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406400">
                  <a:moveTo>
                    <a:pt x="190500" y="0"/>
                  </a:moveTo>
                  <a:lnTo>
                    <a:pt x="190500" y="215900"/>
                  </a:lnTo>
                  <a:lnTo>
                    <a:pt x="190500" y="215900"/>
                  </a:lnTo>
                  <a:lnTo>
                    <a:pt x="0" y="406400"/>
                  </a:lnTo>
                  <a:lnTo>
                    <a:pt x="0" y="406400"/>
                  </a:lnTo>
                </a:path>
              </a:pathLst>
            </a:custGeom>
            <a:noFill/>
            <a:ln w="57150">
              <a:solidFill>
                <a:srgbClr val="1D149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EC09BE7-A30F-A40E-08A8-9CC12F8F7A26}"/>
                </a:ext>
              </a:extLst>
            </p:cNvPr>
            <p:cNvGrpSpPr/>
            <p:nvPr/>
          </p:nvGrpSpPr>
          <p:grpSpPr>
            <a:xfrm>
              <a:off x="6634011" y="2038899"/>
              <a:ext cx="4360161" cy="2380475"/>
              <a:chOff x="7178348" y="2646396"/>
              <a:chExt cx="4360161" cy="2380475"/>
            </a:xfrm>
          </p:grpSpPr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FFF49156-F22E-5F88-2553-B4B79C604F7C}"/>
                  </a:ext>
                </a:extLst>
              </p:cNvPr>
              <p:cNvGrpSpPr/>
              <p:nvPr/>
            </p:nvGrpSpPr>
            <p:grpSpPr>
              <a:xfrm>
                <a:off x="8102011" y="2646396"/>
                <a:ext cx="2529737" cy="532954"/>
                <a:chOff x="4536234" y="2122154"/>
                <a:chExt cx="3119432" cy="595194"/>
              </a:xfrm>
            </p:grpSpPr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63488B51-5F41-4AB0-4DB4-3578B8A7B31D}"/>
                    </a:ext>
                  </a:extLst>
                </p:cNvPr>
                <p:cNvGrpSpPr/>
                <p:nvPr/>
              </p:nvGrpSpPr>
              <p:grpSpPr>
                <a:xfrm rot="5400000">
                  <a:off x="5798353" y="860035"/>
                  <a:ext cx="595194" cy="3119432"/>
                  <a:chOff x="0" y="-57150"/>
                  <a:chExt cx="255654" cy="1452962"/>
                </a:xfrm>
              </p:grpSpPr>
              <p:sp>
                <p:nvSpPr>
                  <p:cNvPr id="64" name="Freeform 120">
                    <a:extLst>
                      <a:ext uri="{FF2B5EF4-FFF2-40B4-BE49-F238E27FC236}">
                        <a16:creationId xmlns:a16="http://schemas.microsoft.com/office/drawing/2014/main" id="{999D87B4-1779-5DDD-F394-3F745BC48FF3}"/>
                      </a:ext>
                    </a:extLst>
                  </p:cNvPr>
                  <p:cNvSpPr/>
                  <p:nvPr/>
                </p:nvSpPr>
                <p:spPr>
                  <a:xfrm>
                    <a:off x="37000" y="0"/>
                    <a:ext cx="218654" cy="13958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5654" h="1395812">
                        <a:moveTo>
                          <a:pt x="127827" y="0"/>
                        </a:moveTo>
                        <a:lnTo>
                          <a:pt x="127827" y="0"/>
                        </a:lnTo>
                        <a:cubicBezTo>
                          <a:pt x="198424" y="0"/>
                          <a:pt x="255654" y="57230"/>
                          <a:pt x="255654" y="127827"/>
                        </a:cubicBezTo>
                        <a:lnTo>
                          <a:pt x="255654" y="1267985"/>
                        </a:lnTo>
                        <a:cubicBezTo>
                          <a:pt x="255654" y="1338582"/>
                          <a:pt x="198424" y="1395812"/>
                          <a:pt x="127827" y="1395812"/>
                        </a:cubicBezTo>
                        <a:lnTo>
                          <a:pt x="127827" y="1395812"/>
                        </a:lnTo>
                        <a:cubicBezTo>
                          <a:pt x="57230" y="1395812"/>
                          <a:pt x="0" y="1338582"/>
                          <a:pt x="0" y="1267985"/>
                        </a:cubicBezTo>
                        <a:lnTo>
                          <a:pt x="0" y="127827"/>
                        </a:lnTo>
                        <a:cubicBezTo>
                          <a:pt x="0" y="57230"/>
                          <a:pt x="57230" y="0"/>
                          <a:pt x="127827" y="0"/>
                        </a:cubicBezTo>
                        <a:close/>
                      </a:path>
                    </a:pathLst>
                  </a:custGeom>
                  <a:solidFill>
                    <a:srgbClr val="00D28E"/>
                  </a:solidFill>
                </p:spPr>
                <p:txBody>
                  <a:bodyPr/>
                  <a:lstStyle/>
                  <a:p>
                    <a:endParaRPr lang="en-US" sz="1200"/>
                  </a:p>
                </p:txBody>
              </p:sp>
              <p:sp>
                <p:nvSpPr>
                  <p:cNvPr id="65" name="TextBox 121">
                    <a:extLst>
                      <a:ext uri="{FF2B5EF4-FFF2-40B4-BE49-F238E27FC236}">
                        <a16:creationId xmlns:a16="http://schemas.microsoft.com/office/drawing/2014/main" id="{5EB6A22C-F9E3-AAB7-2D43-F3C34DAA60E1}"/>
                      </a:ext>
                    </a:extLst>
                  </p:cNvPr>
                  <p:cNvSpPr txBox="1"/>
                  <p:nvPr/>
                </p:nvSpPr>
                <p:spPr>
                  <a:xfrm>
                    <a:off x="0" y="-57150"/>
                    <a:ext cx="255654" cy="1452962"/>
                  </a:xfrm>
                  <a:prstGeom prst="rect">
                    <a:avLst/>
                  </a:prstGeom>
                </p:spPr>
                <p:txBody>
                  <a:bodyPr lIns="50800" tIns="50800" rIns="50800" bIns="50800" rtlCol="0" anchor="ctr"/>
                  <a:lstStyle/>
                  <a:p>
                    <a:pPr marL="0" lvl="0" indent="0" algn="ctr">
                      <a:lnSpc>
                        <a:spcPts val="4059"/>
                      </a:lnSpc>
                      <a:spcBef>
                        <a:spcPct val="0"/>
                      </a:spcBef>
                    </a:pPr>
                    <a:endParaRPr sz="1200"/>
                  </a:p>
                </p:txBody>
              </p:sp>
            </p:grpSp>
            <p:sp>
              <p:nvSpPr>
                <p:cNvPr id="63" name="TextBox 122">
                  <a:extLst>
                    <a:ext uri="{FF2B5EF4-FFF2-40B4-BE49-F238E27FC236}">
                      <a16:creationId xmlns:a16="http://schemas.microsoft.com/office/drawing/2014/main" id="{1CA3D0C1-66ED-3491-E121-1338EE58BF0A}"/>
                    </a:ext>
                  </a:extLst>
                </p:cNvPr>
                <p:cNvSpPr txBox="1"/>
                <p:nvPr/>
              </p:nvSpPr>
              <p:spPr>
                <a:xfrm>
                  <a:off x="4739915" y="2238752"/>
                  <a:ext cx="2639353" cy="21396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ctr">
                    <a:lnSpc>
                      <a:spcPct val="104000"/>
                    </a:lnSpc>
                  </a:pPr>
                  <a:r>
                    <a:rPr lang="en-US" sz="1300" b="1" dirty="0">
                      <a:solidFill>
                        <a:srgbClr val="1D1499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Result 2</a:t>
                  </a:r>
                  <a:endParaRPr lang="en-US" sz="1300" dirty="0">
                    <a:solidFill>
                      <a:srgbClr val="1D1499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90ECCC0A-3A64-57FD-875F-07CDBB5DFF32}"/>
                  </a:ext>
                </a:extLst>
              </p:cNvPr>
              <p:cNvGrpSpPr/>
              <p:nvPr/>
            </p:nvGrpSpPr>
            <p:grpSpPr>
              <a:xfrm>
                <a:off x="7178348" y="3291436"/>
                <a:ext cx="4360161" cy="1735435"/>
                <a:chOff x="7761153" y="3152608"/>
                <a:chExt cx="4360161" cy="1735435"/>
              </a:xfrm>
            </p:grpSpPr>
            <p:sp>
              <p:nvSpPr>
                <p:cNvPr id="41" name="Shape 27">
                  <a:extLst>
                    <a:ext uri="{FF2B5EF4-FFF2-40B4-BE49-F238E27FC236}">
                      <a16:creationId xmlns:a16="http://schemas.microsoft.com/office/drawing/2014/main" id="{B4201DD7-73C1-BD7F-D672-7230A05E1B41}"/>
                    </a:ext>
                  </a:extLst>
                </p:cNvPr>
                <p:cNvSpPr/>
                <p:nvPr/>
              </p:nvSpPr>
              <p:spPr>
                <a:xfrm>
                  <a:off x="9962781" y="3189799"/>
                  <a:ext cx="5379" cy="1661186"/>
                </a:xfrm>
                <a:prstGeom prst="roundRect">
                  <a:avLst>
                    <a:gd name="adj" fmla="val 107681"/>
                  </a:avLst>
                </a:prstGeom>
                <a:solidFill>
                  <a:srgbClr val="44426B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2" name="Shape 28">
                  <a:extLst>
                    <a:ext uri="{FF2B5EF4-FFF2-40B4-BE49-F238E27FC236}">
                      <a16:creationId xmlns:a16="http://schemas.microsoft.com/office/drawing/2014/main" id="{27368C88-5EC6-F59F-B5BC-CDE9F7867F02}"/>
                    </a:ext>
                  </a:extLst>
                </p:cNvPr>
                <p:cNvSpPr/>
                <p:nvPr/>
              </p:nvSpPr>
              <p:spPr>
                <a:xfrm>
                  <a:off x="9811588" y="3277930"/>
                  <a:ext cx="115827" cy="16554"/>
                </a:xfrm>
                <a:prstGeom prst="roundRect">
                  <a:avLst>
                    <a:gd name="adj" fmla="val 107681"/>
                  </a:avLst>
                </a:prstGeom>
                <a:solidFill>
                  <a:srgbClr val="44426B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3" name="Shape 29">
                  <a:extLst>
                    <a:ext uri="{FF2B5EF4-FFF2-40B4-BE49-F238E27FC236}">
                      <a16:creationId xmlns:a16="http://schemas.microsoft.com/office/drawing/2014/main" id="{2D73EE0F-9B97-194D-0EE9-9E7DACFA23A8}"/>
                    </a:ext>
                  </a:extLst>
                </p:cNvPr>
                <p:cNvSpPr/>
                <p:nvPr/>
              </p:nvSpPr>
              <p:spPr>
                <a:xfrm>
                  <a:off x="9955211" y="3152608"/>
                  <a:ext cx="86870" cy="267329"/>
                </a:xfrm>
                <a:prstGeom prst="roundRect">
                  <a:avLst>
                    <a:gd name="adj" fmla="val 6668"/>
                  </a:avLst>
                </a:prstGeom>
                <a:solidFill>
                  <a:srgbClr val="1D1499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4" name="Text 31">
                  <a:extLst>
                    <a:ext uri="{FF2B5EF4-FFF2-40B4-BE49-F238E27FC236}">
                      <a16:creationId xmlns:a16="http://schemas.microsoft.com/office/drawing/2014/main" id="{27DBD953-1CB6-124E-B9E2-450E83CB4C4C}"/>
                    </a:ext>
                  </a:extLst>
                </p:cNvPr>
                <p:cNvSpPr/>
                <p:nvPr/>
              </p:nvSpPr>
              <p:spPr>
                <a:xfrm>
                  <a:off x="7909483" y="3216907"/>
                  <a:ext cx="1784601" cy="185374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pPr marL="0" indent="0" algn="r">
                    <a:lnSpc>
                      <a:spcPct val="104000"/>
                    </a:lnSpc>
                    <a:buNone/>
                  </a:pPr>
                  <a:r>
                    <a:rPr lang="en-US" sz="1000" b="1" dirty="0">
                      <a:solidFill>
                        <a:srgbClr val="00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Step 1</a:t>
                  </a:r>
                  <a:endParaRPr lang="en-US" sz="1000" dirty="0">
                    <a:solidFill>
                      <a:srgbClr val="00B0F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5" name="Text 32">
                  <a:extLst>
                    <a:ext uri="{FF2B5EF4-FFF2-40B4-BE49-F238E27FC236}">
                      <a16:creationId xmlns:a16="http://schemas.microsoft.com/office/drawing/2014/main" id="{EEDEEE5A-F899-2BE3-62F9-C927DD871A49}"/>
                    </a:ext>
                  </a:extLst>
                </p:cNvPr>
                <p:cNvSpPr/>
                <p:nvPr/>
              </p:nvSpPr>
              <p:spPr>
                <a:xfrm>
                  <a:off x="8044026" y="3346141"/>
                  <a:ext cx="1617609" cy="419046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pPr algn="r"/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dolore magna</a:t>
                  </a:r>
                </a:p>
              </p:txBody>
            </p:sp>
            <p:sp>
              <p:nvSpPr>
                <p:cNvPr id="46" name="Shape 33">
                  <a:extLst>
                    <a:ext uri="{FF2B5EF4-FFF2-40B4-BE49-F238E27FC236}">
                      <a16:creationId xmlns:a16="http://schemas.microsoft.com/office/drawing/2014/main" id="{8EA1A114-782B-93C3-705D-41CCE2E718C6}"/>
                    </a:ext>
                  </a:extLst>
                </p:cNvPr>
                <p:cNvSpPr/>
                <p:nvPr/>
              </p:nvSpPr>
              <p:spPr>
                <a:xfrm>
                  <a:off x="10003527" y="3658533"/>
                  <a:ext cx="115827" cy="16554"/>
                </a:xfrm>
                <a:prstGeom prst="roundRect">
                  <a:avLst>
                    <a:gd name="adj" fmla="val 107681"/>
                  </a:avLst>
                </a:prstGeom>
                <a:solidFill>
                  <a:srgbClr val="44426B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7" name="Shape 34">
                  <a:extLst>
                    <a:ext uri="{FF2B5EF4-FFF2-40B4-BE49-F238E27FC236}">
                      <a16:creationId xmlns:a16="http://schemas.microsoft.com/office/drawing/2014/main" id="{091DC860-FA70-DFE8-72AC-CE3075782D15}"/>
                    </a:ext>
                  </a:extLst>
                </p:cNvPr>
                <p:cNvSpPr/>
                <p:nvPr/>
              </p:nvSpPr>
              <p:spPr>
                <a:xfrm>
                  <a:off x="9955211" y="3533211"/>
                  <a:ext cx="86870" cy="267329"/>
                </a:xfrm>
                <a:prstGeom prst="roundRect">
                  <a:avLst>
                    <a:gd name="adj" fmla="val 6668"/>
                  </a:avLst>
                </a:prstGeom>
                <a:solidFill>
                  <a:srgbClr val="1D1499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8" name="Text 35">
                  <a:extLst>
                    <a:ext uri="{FF2B5EF4-FFF2-40B4-BE49-F238E27FC236}">
                      <a16:creationId xmlns:a16="http://schemas.microsoft.com/office/drawing/2014/main" id="{FD7E4BD1-2A53-5987-047E-0A22ACE05B83}"/>
                    </a:ext>
                  </a:extLst>
                </p:cNvPr>
                <p:cNvSpPr/>
                <p:nvPr/>
              </p:nvSpPr>
              <p:spPr>
                <a:xfrm>
                  <a:off x="9809087" y="3561987"/>
                  <a:ext cx="183617" cy="209646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marL="0" indent="0" algn="ctr">
                    <a:lnSpc>
                      <a:spcPct val="100000"/>
                    </a:lnSpc>
                    <a:buNone/>
                  </a:pPr>
                  <a:r>
                    <a:rPr lang="en-US" sz="10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2</a:t>
                  </a:r>
                  <a:endPara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49" name="Text 36">
                  <a:extLst>
                    <a:ext uri="{FF2B5EF4-FFF2-40B4-BE49-F238E27FC236}">
                      <a16:creationId xmlns:a16="http://schemas.microsoft.com/office/drawing/2014/main" id="{78DBCD82-6A6F-7EDF-6C56-BEF8BA52EC8C}"/>
                    </a:ext>
                  </a:extLst>
                </p:cNvPr>
                <p:cNvSpPr/>
                <p:nvPr/>
              </p:nvSpPr>
              <p:spPr>
                <a:xfrm>
                  <a:off x="10158544" y="3573950"/>
                  <a:ext cx="1962769" cy="162901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pPr marL="0" indent="0" algn="l">
                    <a:lnSpc>
                      <a:spcPct val="104000"/>
                    </a:lnSpc>
                    <a:buNone/>
                  </a:pPr>
                  <a:r>
                    <a:rPr lang="en-US" sz="1000" b="1" dirty="0">
                      <a:solidFill>
                        <a:srgbClr val="00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Step 2</a:t>
                  </a:r>
                  <a:endParaRPr lang="en-US" sz="1000" dirty="0">
                    <a:solidFill>
                      <a:srgbClr val="00B0F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0" name="Text 37">
                  <a:extLst>
                    <a:ext uri="{FF2B5EF4-FFF2-40B4-BE49-F238E27FC236}">
                      <a16:creationId xmlns:a16="http://schemas.microsoft.com/office/drawing/2014/main" id="{1771F46E-7C49-E272-946D-33BE2B4FE1D4}"/>
                    </a:ext>
                  </a:extLst>
                </p:cNvPr>
                <p:cNvSpPr/>
                <p:nvPr/>
              </p:nvSpPr>
              <p:spPr>
                <a:xfrm>
                  <a:off x="10190957" y="3696657"/>
                  <a:ext cx="1823101" cy="443865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>
                  <a:noAutofit/>
                </a:bodyPr>
                <a:lstStyle/>
                <a:p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dolore magna</a:t>
                  </a:r>
                </a:p>
              </p:txBody>
            </p:sp>
            <p:sp>
              <p:nvSpPr>
                <p:cNvPr id="51" name="Shape 38">
                  <a:extLst>
                    <a:ext uri="{FF2B5EF4-FFF2-40B4-BE49-F238E27FC236}">
                      <a16:creationId xmlns:a16="http://schemas.microsoft.com/office/drawing/2014/main" id="{07A4B927-84E0-2675-303E-ACC36BD0270F}"/>
                    </a:ext>
                  </a:extLst>
                </p:cNvPr>
                <p:cNvSpPr/>
                <p:nvPr/>
              </p:nvSpPr>
              <p:spPr>
                <a:xfrm>
                  <a:off x="9855822" y="4081453"/>
                  <a:ext cx="115827" cy="16554"/>
                </a:xfrm>
                <a:prstGeom prst="roundRect">
                  <a:avLst>
                    <a:gd name="adj" fmla="val 107681"/>
                  </a:avLst>
                </a:prstGeom>
                <a:solidFill>
                  <a:srgbClr val="44426B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2" name="Shape 39">
                  <a:extLst>
                    <a:ext uri="{FF2B5EF4-FFF2-40B4-BE49-F238E27FC236}">
                      <a16:creationId xmlns:a16="http://schemas.microsoft.com/office/drawing/2014/main" id="{FB407A43-D58D-DAD7-7C53-E717E95619A4}"/>
                    </a:ext>
                  </a:extLst>
                </p:cNvPr>
                <p:cNvSpPr/>
                <p:nvPr/>
              </p:nvSpPr>
              <p:spPr>
                <a:xfrm>
                  <a:off x="9955211" y="3956129"/>
                  <a:ext cx="86870" cy="267329"/>
                </a:xfrm>
                <a:prstGeom prst="roundRect">
                  <a:avLst>
                    <a:gd name="adj" fmla="val 6668"/>
                  </a:avLst>
                </a:prstGeom>
                <a:solidFill>
                  <a:srgbClr val="1D1499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3" name="Text 41">
                  <a:extLst>
                    <a:ext uri="{FF2B5EF4-FFF2-40B4-BE49-F238E27FC236}">
                      <a16:creationId xmlns:a16="http://schemas.microsoft.com/office/drawing/2014/main" id="{C39FCE28-A89C-C881-0599-016B6BE13F93}"/>
                    </a:ext>
                  </a:extLst>
                </p:cNvPr>
                <p:cNvSpPr/>
                <p:nvPr/>
              </p:nvSpPr>
              <p:spPr>
                <a:xfrm>
                  <a:off x="7761153" y="3997577"/>
                  <a:ext cx="1932933" cy="162512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pPr marL="0" indent="0" algn="r">
                    <a:lnSpc>
                      <a:spcPct val="104000"/>
                    </a:lnSpc>
                    <a:buNone/>
                  </a:pPr>
                  <a:r>
                    <a:rPr lang="en-US" sz="1000" b="1" dirty="0">
                      <a:solidFill>
                        <a:srgbClr val="00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Step 3</a:t>
                  </a:r>
                  <a:endParaRPr lang="en-US" sz="1000" dirty="0">
                    <a:solidFill>
                      <a:srgbClr val="00B0F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4" name="Text 42">
                  <a:extLst>
                    <a:ext uri="{FF2B5EF4-FFF2-40B4-BE49-F238E27FC236}">
                      <a16:creationId xmlns:a16="http://schemas.microsoft.com/office/drawing/2014/main" id="{2B40D014-4C61-75EF-138C-30B07AB01492}"/>
                    </a:ext>
                  </a:extLst>
                </p:cNvPr>
                <p:cNvSpPr/>
                <p:nvPr/>
              </p:nvSpPr>
              <p:spPr>
                <a:xfrm>
                  <a:off x="7948675" y="4112187"/>
                  <a:ext cx="1784601" cy="540543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>
                  <a:noAutofit/>
                </a:bodyPr>
                <a:lstStyle/>
                <a:p>
                  <a:pPr algn="r"/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dolore magna</a:t>
                  </a:r>
                </a:p>
              </p:txBody>
            </p:sp>
            <p:sp>
              <p:nvSpPr>
                <p:cNvPr id="55" name="Shape 43">
                  <a:extLst>
                    <a:ext uri="{FF2B5EF4-FFF2-40B4-BE49-F238E27FC236}">
                      <a16:creationId xmlns:a16="http://schemas.microsoft.com/office/drawing/2014/main" id="{E517B0D2-2A4D-7776-135E-06D5E97C982A}"/>
                    </a:ext>
                  </a:extLst>
                </p:cNvPr>
                <p:cNvSpPr/>
                <p:nvPr/>
              </p:nvSpPr>
              <p:spPr>
                <a:xfrm>
                  <a:off x="9998001" y="4503666"/>
                  <a:ext cx="115827" cy="16554"/>
                </a:xfrm>
                <a:prstGeom prst="roundRect">
                  <a:avLst>
                    <a:gd name="adj" fmla="val 107681"/>
                  </a:avLst>
                </a:prstGeom>
                <a:solidFill>
                  <a:srgbClr val="44426B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6" name="Shape 44">
                  <a:extLst>
                    <a:ext uri="{FF2B5EF4-FFF2-40B4-BE49-F238E27FC236}">
                      <a16:creationId xmlns:a16="http://schemas.microsoft.com/office/drawing/2014/main" id="{8F5AFD92-24BD-E1CA-5181-BE0F422FAECF}"/>
                    </a:ext>
                  </a:extLst>
                </p:cNvPr>
                <p:cNvSpPr/>
                <p:nvPr/>
              </p:nvSpPr>
              <p:spPr>
                <a:xfrm>
                  <a:off x="9949685" y="4378343"/>
                  <a:ext cx="86870" cy="267329"/>
                </a:xfrm>
                <a:prstGeom prst="roundRect">
                  <a:avLst>
                    <a:gd name="adj" fmla="val 6668"/>
                  </a:avLst>
                </a:prstGeom>
                <a:solidFill>
                  <a:srgbClr val="1D1499"/>
                </a:solidFill>
                <a:ln/>
              </p:spPr>
              <p:txBody>
                <a:bodyPr wrap="square"/>
                <a:lstStyle/>
                <a:p>
                  <a:endParaRPr lang="en-US" sz="10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7" name="Text 45">
                  <a:extLst>
                    <a:ext uri="{FF2B5EF4-FFF2-40B4-BE49-F238E27FC236}">
                      <a16:creationId xmlns:a16="http://schemas.microsoft.com/office/drawing/2014/main" id="{B7E58016-DABD-0DCE-1B19-1774A43456A5}"/>
                    </a:ext>
                  </a:extLst>
                </p:cNvPr>
                <p:cNvSpPr/>
                <p:nvPr/>
              </p:nvSpPr>
              <p:spPr>
                <a:xfrm>
                  <a:off x="9803561" y="4407120"/>
                  <a:ext cx="183617" cy="209646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marL="0" indent="0" algn="ctr">
                    <a:lnSpc>
                      <a:spcPct val="100000"/>
                    </a:lnSpc>
                    <a:buNone/>
                  </a:pPr>
                  <a:r>
                    <a:rPr lang="en-US" sz="10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4</a:t>
                  </a:r>
                  <a:endPara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8" name="Text 46">
                  <a:extLst>
                    <a:ext uri="{FF2B5EF4-FFF2-40B4-BE49-F238E27FC236}">
                      <a16:creationId xmlns:a16="http://schemas.microsoft.com/office/drawing/2014/main" id="{9A4B25EF-044A-EC4C-3BF2-0E4EFEDCDD98}"/>
                    </a:ext>
                  </a:extLst>
                </p:cNvPr>
                <p:cNvSpPr/>
                <p:nvPr/>
              </p:nvSpPr>
              <p:spPr>
                <a:xfrm>
                  <a:off x="10153018" y="4419082"/>
                  <a:ext cx="1968296" cy="149614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pPr marL="0" indent="0" algn="l">
                    <a:lnSpc>
                      <a:spcPct val="104000"/>
                    </a:lnSpc>
                    <a:buNone/>
                  </a:pPr>
                  <a:r>
                    <a:rPr lang="en-US" sz="1000" b="1" dirty="0">
                      <a:solidFill>
                        <a:srgbClr val="00B0F0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Step 4</a:t>
                  </a:r>
                  <a:endParaRPr lang="en-US" sz="1000" dirty="0">
                    <a:solidFill>
                      <a:srgbClr val="00B0F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9" name="Text 47">
                  <a:extLst>
                    <a:ext uri="{FF2B5EF4-FFF2-40B4-BE49-F238E27FC236}">
                      <a16:creationId xmlns:a16="http://schemas.microsoft.com/office/drawing/2014/main" id="{97317188-2941-DF23-6022-C4D0CAEA9B12}"/>
                    </a:ext>
                  </a:extLst>
                </p:cNvPr>
                <p:cNvSpPr/>
                <p:nvPr/>
              </p:nvSpPr>
              <p:spPr>
                <a:xfrm>
                  <a:off x="10190956" y="4550977"/>
                  <a:ext cx="1747321" cy="337066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10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10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dolore magna</a:t>
                  </a:r>
                </a:p>
              </p:txBody>
            </p:sp>
            <p:sp>
              <p:nvSpPr>
                <p:cNvPr id="60" name="Text 30">
                  <a:extLst>
                    <a:ext uri="{FF2B5EF4-FFF2-40B4-BE49-F238E27FC236}">
                      <a16:creationId xmlns:a16="http://schemas.microsoft.com/office/drawing/2014/main" id="{5B10FB69-E9CC-7615-776D-9992CB05DEDD}"/>
                    </a:ext>
                  </a:extLst>
                </p:cNvPr>
                <p:cNvSpPr/>
                <p:nvPr/>
              </p:nvSpPr>
              <p:spPr>
                <a:xfrm>
                  <a:off x="10007340" y="3192640"/>
                  <a:ext cx="183617" cy="209647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marL="0" indent="0" algn="ctr">
                    <a:lnSpc>
                      <a:spcPct val="100000"/>
                    </a:lnSpc>
                    <a:buNone/>
                  </a:pPr>
                  <a:r>
                    <a:rPr lang="en-US" sz="10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1</a:t>
                  </a:r>
                  <a:endPara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61" name="Text 40">
                  <a:extLst>
                    <a:ext uri="{FF2B5EF4-FFF2-40B4-BE49-F238E27FC236}">
                      <a16:creationId xmlns:a16="http://schemas.microsoft.com/office/drawing/2014/main" id="{567DE828-D9F4-ED68-3FEA-6F0F67B5BA0A}"/>
                    </a:ext>
                  </a:extLst>
                </p:cNvPr>
                <p:cNvSpPr/>
                <p:nvPr/>
              </p:nvSpPr>
              <p:spPr>
                <a:xfrm>
                  <a:off x="10018398" y="3996164"/>
                  <a:ext cx="183617" cy="209647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ctr"/>
                <a:lstStyle/>
                <a:p>
                  <a:pPr marL="0" indent="0" algn="ctr">
                    <a:lnSpc>
                      <a:spcPct val="100000"/>
                    </a:lnSpc>
                    <a:buNone/>
                  </a:pPr>
                  <a:r>
                    <a:rPr lang="en-US" sz="10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3</a:t>
                  </a:r>
                  <a:endParaRPr lang="en-US" sz="1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</p:grpSp>
        <p:sp>
          <p:nvSpPr>
            <p:cNvPr id="10" name="Text 26">
              <a:extLst>
                <a:ext uri="{FF2B5EF4-FFF2-40B4-BE49-F238E27FC236}">
                  <a16:creationId xmlns:a16="http://schemas.microsoft.com/office/drawing/2014/main" id="{C2C8981B-E9BC-4C9F-6FA1-6982ABEAC6F6}"/>
                </a:ext>
              </a:extLst>
            </p:cNvPr>
            <p:cNvSpPr/>
            <p:nvPr/>
          </p:nvSpPr>
          <p:spPr>
            <a:xfrm>
              <a:off x="9516342" y="5210463"/>
              <a:ext cx="2307357" cy="736919"/>
            </a:xfrm>
            <a:prstGeom prst="roundRect">
              <a:avLst>
                <a:gd name="adj" fmla="val 13220"/>
              </a:avLst>
            </a:prstGeom>
            <a:solidFill>
              <a:srgbClr val="1D1499"/>
            </a:solidFill>
            <a:ln/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ct val="97000"/>
                </a:lnSpc>
                <a:buNone/>
              </a:pPr>
              <a:endPara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856A31C-9DC6-D51C-3BE3-7E87F3ABCCEA}"/>
                </a:ext>
              </a:extLst>
            </p:cNvPr>
            <p:cNvSpPr txBox="1"/>
            <p:nvPr/>
          </p:nvSpPr>
          <p:spPr>
            <a:xfrm>
              <a:off x="9526444" y="5254627"/>
              <a:ext cx="228715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eiusmod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tempor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incididunt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ut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labore et dolore magna </a:t>
              </a:r>
              <a:r>
                <a:rPr lang="en-US" sz="10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aliqua</a:t>
              </a:r>
              <a:r>
                <a:rPr lang="en-US" sz="10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. 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652CF2B-2C3D-68B6-EC00-DE518B889FB4}"/>
                </a:ext>
              </a:extLst>
            </p:cNvPr>
            <p:cNvGrpSpPr/>
            <p:nvPr/>
          </p:nvGrpSpPr>
          <p:grpSpPr>
            <a:xfrm>
              <a:off x="1140276" y="1867846"/>
              <a:ext cx="3289236" cy="3165752"/>
              <a:chOff x="1353055" y="2476861"/>
              <a:chExt cx="2939125" cy="3165752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717C0D01-1348-6086-6B99-17381F04022C}"/>
                  </a:ext>
                </a:extLst>
              </p:cNvPr>
              <p:cNvGrpSpPr/>
              <p:nvPr/>
            </p:nvGrpSpPr>
            <p:grpSpPr>
              <a:xfrm>
                <a:off x="1353055" y="2476861"/>
                <a:ext cx="2939125" cy="3165752"/>
                <a:chOff x="616875" y="1696509"/>
                <a:chExt cx="2939125" cy="3165752"/>
              </a:xfrm>
            </p:grpSpPr>
            <p:sp>
              <p:nvSpPr>
                <p:cNvPr id="30" name="Text 0">
                  <a:extLst>
                    <a:ext uri="{FF2B5EF4-FFF2-40B4-BE49-F238E27FC236}">
                      <a16:creationId xmlns:a16="http://schemas.microsoft.com/office/drawing/2014/main" id="{3BFF6394-5746-3AB4-7B51-82907836ED62}"/>
                    </a:ext>
                  </a:extLst>
                </p:cNvPr>
                <p:cNvSpPr/>
                <p:nvPr/>
              </p:nvSpPr>
              <p:spPr>
                <a:xfrm>
                  <a:off x="1078187" y="2460544"/>
                  <a:ext cx="2026711" cy="2401717"/>
                </a:xfrm>
                <a:prstGeom prst="rect">
                  <a:avLst/>
                </a:prstGeom>
                <a:noFill/>
                <a:ln/>
              </p:spPr>
              <p:txBody>
                <a:bodyPr wrap="square" lIns="0" tIns="0" rIns="0" bIns="0" rtlCol="0" anchor="t"/>
                <a:lstStyle/>
                <a:p>
                  <a:r>
                    <a:rPr lang="en-US" sz="11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Feature 1</a:t>
                  </a:r>
                  <a:br>
                    <a:rPr lang="en-US" sz="11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</a:br>
                  <a:r>
                    <a:rPr lang="en-US" sz="11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11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11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1100" dirty="0" err="1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1100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dolore magna</a:t>
                  </a:r>
                </a:p>
                <a:p>
                  <a:pPr>
                    <a:lnSpc>
                      <a:spcPct val="104000"/>
                    </a:lnSpc>
                  </a:pPr>
                  <a:endPara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  <a:p>
                  <a:pPr>
                    <a:lnSpc>
                      <a:spcPct val="104000"/>
                    </a:lnSpc>
                  </a:pPr>
                  <a:r>
                    <a:rPr lang="en-US" sz="12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Feature 2</a:t>
                  </a:r>
                  <a:endParaRPr lang="en-US" sz="110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  <a:p>
                  <a:pPr>
                    <a:lnSpc>
                      <a:spcPct val="104000"/>
                    </a:lnSpc>
                  </a:pPr>
                  <a:endParaRPr lang="en-US" sz="110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  <a:p>
                  <a:pPr>
                    <a:lnSpc>
                      <a:spcPct val="104000"/>
                    </a:lnSpc>
                  </a:pPr>
                  <a:r>
                    <a:rPr lang="en-US" sz="1100" b="1" dirty="0"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Feature 3</a:t>
                  </a:r>
                  <a:endPara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  <a:p>
                  <a:pPr marL="0" indent="0" algn="l">
                    <a:lnSpc>
                      <a:spcPct val="104000"/>
                    </a:lnSpc>
                    <a:buNone/>
                  </a:pPr>
                  <a:endParaRPr lang="en-US" sz="11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pic>
              <p:nvPicPr>
                <p:cNvPr id="31" name="Graphic 30" descr="Badge Tick1 with solid fill">
                  <a:extLst>
                    <a:ext uri="{FF2B5EF4-FFF2-40B4-BE49-F238E27FC236}">
                      <a16:creationId xmlns:a16="http://schemas.microsoft.com/office/drawing/2014/main" id="{295D04BB-2DA7-48CC-EE3B-5E939E2BF1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16875" y="3003997"/>
                  <a:ext cx="320331" cy="320331"/>
                </a:xfrm>
                <a:prstGeom prst="rect">
                  <a:avLst/>
                </a:prstGeom>
              </p:spPr>
            </p:pic>
            <p:pic>
              <p:nvPicPr>
                <p:cNvPr id="32" name="Graphic 31" descr="Document with solid fill">
                  <a:extLst>
                    <a:ext uri="{FF2B5EF4-FFF2-40B4-BE49-F238E27FC236}">
                      <a16:creationId xmlns:a16="http://schemas.microsoft.com/office/drawing/2014/main" id="{65C25ED4-18E8-AC7A-650F-5ABE3A99F1B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0697" y="3367188"/>
                  <a:ext cx="353976" cy="353976"/>
                </a:xfrm>
                <a:prstGeom prst="rect">
                  <a:avLst/>
                </a:prstGeom>
              </p:spPr>
            </p:pic>
            <p:pic>
              <p:nvPicPr>
                <p:cNvPr id="33" name="Graphic 32" descr="Eye with solid fill">
                  <a:extLst>
                    <a:ext uri="{FF2B5EF4-FFF2-40B4-BE49-F238E27FC236}">
                      <a16:creationId xmlns:a16="http://schemas.microsoft.com/office/drawing/2014/main" id="{BD3FF3DF-F3B2-1DA7-410E-41CCB94A196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0697" y="2437095"/>
                  <a:ext cx="331122" cy="331122"/>
                </a:xfrm>
                <a:prstGeom prst="rect">
                  <a:avLst/>
                </a:prstGeom>
              </p:spPr>
            </p:pic>
            <p:grpSp>
              <p:nvGrpSpPr>
                <p:cNvPr id="34" name="Group 33">
                  <a:extLst>
                    <a:ext uri="{FF2B5EF4-FFF2-40B4-BE49-F238E27FC236}">
                      <a16:creationId xmlns:a16="http://schemas.microsoft.com/office/drawing/2014/main" id="{EBA2068D-8CB8-B009-C926-7F6C176E686D}"/>
                    </a:ext>
                  </a:extLst>
                </p:cNvPr>
                <p:cNvGrpSpPr/>
                <p:nvPr/>
              </p:nvGrpSpPr>
              <p:grpSpPr>
                <a:xfrm>
                  <a:off x="644553" y="1696509"/>
                  <a:ext cx="2911447" cy="636368"/>
                  <a:chOff x="4536234" y="2122154"/>
                  <a:chExt cx="3590121" cy="595194"/>
                </a:xfrm>
              </p:grpSpPr>
              <p:grpSp>
                <p:nvGrpSpPr>
                  <p:cNvPr id="35" name="Group 34">
                    <a:extLst>
                      <a:ext uri="{FF2B5EF4-FFF2-40B4-BE49-F238E27FC236}">
                        <a16:creationId xmlns:a16="http://schemas.microsoft.com/office/drawing/2014/main" id="{33979278-1E70-807E-45DD-60FFC5FEA2BD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5798353" y="860035"/>
                    <a:ext cx="595194" cy="3119432"/>
                    <a:chOff x="0" y="-57150"/>
                    <a:chExt cx="255654" cy="1452962"/>
                  </a:xfrm>
                </p:grpSpPr>
                <p:sp>
                  <p:nvSpPr>
                    <p:cNvPr id="37" name="Freeform 120">
                      <a:extLst>
                        <a:ext uri="{FF2B5EF4-FFF2-40B4-BE49-F238E27FC236}">
                          <a16:creationId xmlns:a16="http://schemas.microsoft.com/office/drawing/2014/main" id="{67F4924C-5089-78A6-22DB-5D56D5D76D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719" y="0"/>
                      <a:ext cx="171515" cy="139581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5654" h="1395812">
                          <a:moveTo>
                            <a:pt x="127827" y="0"/>
                          </a:moveTo>
                          <a:lnTo>
                            <a:pt x="127827" y="0"/>
                          </a:lnTo>
                          <a:cubicBezTo>
                            <a:pt x="198424" y="0"/>
                            <a:pt x="255654" y="57230"/>
                            <a:pt x="255654" y="127827"/>
                          </a:cubicBezTo>
                          <a:lnTo>
                            <a:pt x="255654" y="1267985"/>
                          </a:lnTo>
                          <a:cubicBezTo>
                            <a:pt x="255654" y="1338582"/>
                            <a:pt x="198424" y="1395812"/>
                            <a:pt x="127827" y="1395812"/>
                          </a:cubicBezTo>
                          <a:lnTo>
                            <a:pt x="127827" y="1395812"/>
                          </a:lnTo>
                          <a:cubicBezTo>
                            <a:pt x="57230" y="1395812"/>
                            <a:pt x="0" y="1338582"/>
                            <a:pt x="0" y="1267985"/>
                          </a:cubicBezTo>
                          <a:lnTo>
                            <a:pt x="0" y="127827"/>
                          </a:lnTo>
                          <a:cubicBezTo>
                            <a:pt x="0" y="57230"/>
                            <a:pt x="57230" y="0"/>
                            <a:pt x="127827" y="0"/>
                          </a:cubicBezTo>
                          <a:close/>
                        </a:path>
                      </a:pathLst>
                    </a:custGeom>
                    <a:solidFill>
                      <a:srgbClr val="00D28E"/>
                    </a:solidFill>
                  </p:spPr>
                  <p:txBody>
                    <a:bodyPr/>
                    <a:lstStyle/>
                    <a:p>
                      <a:endParaRPr lang="en-US" sz="1100"/>
                    </a:p>
                  </p:txBody>
                </p:sp>
                <p:sp>
                  <p:nvSpPr>
                    <p:cNvPr id="38" name="TextBox 121">
                      <a:extLst>
                        <a:ext uri="{FF2B5EF4-FFF2-40B4-BE49-F238E27FC236}">
                          <a16:creationId xmlns:a16="http://schemas.microsoft.com/office/drawing/2014/main" id="{5411CB1D-A2F1-1EB7-249B-4415A0CD007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0" y="-57150"/>
                      <a:ext cx="255654" cy="1452962"/>
                    </a:xfrm>
                    <a:prstGeom prst="rect">
                      <a:avLst/>
                    </a:prstGeom>
                  </p:spPr>
                  <p:txBody>
                    <a:bodyPr lIns="50800" tIns="50800" rIns="50800" bIns="50800" rtlCol="0" anchor="ctr"/>
                    <a:lstStyle/>
                    <a:p>
                      <a:pPr marL="0" lvl="0" indent="0" algn="ctr">
                        <a:lnSpc>
                          <a:spcPts val="4059"/>
                        </a:lnSpc>
                        <a:spcBef>
                          <a:spcPct val="0"/>
                        </a:spcBef>
                      </a:pPr>
                      <a:endParaRPr sz="1100"/>
                    </a:p>
                  </p:txBody>
                </p:sp>
              </p:grpSp>
              <p:sp>
                <p:nvSpPr>
                  <p:cNvPr id="36" name="TextBox 122">
                    <a:extLst>
                      <a:ext uri="{FF2B5EF4-FFF2-40B4-BE49-F238E27FC236}">
                        <a16:creationId xmlns:a16="http://schemas.microsoft.com/office/drawing/2014/main" id="{7C3BE5E4-B85E-3A45-F6A8-536C1CEFE421}"/>
                      </a:ext>
                    </a:extLst>
                  </p:cNvPr>
                  <p:cNvSpPr txBox="1"/>
                  <p:nvPr/>
                </p:nvSpPr>
                <p:spPr>
                  <a:xfrm>
                    <a:off x="4738080" y="2271130"/>
                    <a:ext cx="3388275" cy="296200"/>
                  </a:xfrm>
                  <a:prstGeom prst="rect">
                    <a:avLst/>
                  </a:prstGeom>
                </p:spPr>
                <p:txBody>
                  <a:bodyPr wrap="square" lIns="0" tIns="0" rIns="0" bIns="0" rtlCol="0" anchor="t">
                    <a:spAutoFit/>
                  </a:bodyPr>
                  <a:lstStyle/>
                  <a:p>
                    <a:pPr algn="l">
                      <a:lnSpc>
                        <a:spcPts val="2841"/>
                      </a:lnSpc>
                    </a:pPr>
                    <a:r>
                      <a:rPr lang="en-US" sz="1400" b="1" dirty="0">
                        <a:solidFill>
                          <a:srgbClr val="1B1466"/>
                        </a:solidFill>
                        <a:latin typeface="Lato Bold"/>
                        <a:ea typeface="Lato Bold"/>
                        <a:cs typeface="Lato Bold"/>
                        <a:sym typeface="Lato Bold"/>
                      </a:rPr>
                      <a:t>Result 1</a:t>
                    </a:r>
                  </a:p>
                </p:txBody>
              </p:sp>
            </p:grpSp>
          </p:grpSp>
          <p:sp>
            <p:nvSpPr>
              <p:cNvPr id="28" name="Text 25">
                <a:extLst>
                  <a:ext uri="{FF2B5EF4-FFF2-40B4-BE49-F238E27FC236}">
                    <a16:creationId xmlns:a16="http://schemas.microsoft.com/office/drawing/2014/main" id="{F7EA06A4-A68F-E83F-9F3D-66094F5C0C9D}"/>
                  </a:ext>
                </a:extLst>
              </p:cNvPr>
              <p:cNvSpPr/>
              <p:nvPr/>
            </p:nvSpPr>
            <p:spPr>
              <a:xfrm>
                <a:off x="1804422" y="4852273"/>
                <a:ext cx="2275731" cy="129451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1100" b="1" dirty="0">
                    <a:solidFill>
                      <a:srgbClr val="0B1929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4</a:t>
                </a:r>
                <a:endParaRPr lang="en-US" sz="11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sz="110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dolore magna</a:t>
                </a:r>
              </a:p>
              <a:p>
                <a:endPara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endParaRPr lang="en-US" sz="11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pic>
            <p:nvPicPr>
              <p:cNvPr id="29" name="Graphic 28" descr="Database with solid fill">
                <a:extLst>
                  <a:ext uri="{FF2B5EF4-FFF2-40B4-BE49-F238E27FC236}">
                    <a16:creationId xmlns:a16="http://schemas.microsoft.com/office/drawing/2014/main" id="{05E5E476-0C61-0FE8-4370-2CD5B65842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371210" y="4592642"/>
                <a:ext cx="345310" cy="345310"/>
              </a:xfrm>
              <a:prstGeom prst="rect">
                <a:avLst/>
              </a:prstGeom>
            </p:spPr>
          </p:pic>
        </p:grp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ED08361-59D9-E192-8EDC-7B5B315EE258}"/>
                </a:ext>
              </a:extLst>
            </p:cNvPr>
            <p:cNvCxnSpPr/>
            <p:nvPr/>
          </p:nvCxnSpPr>
          <p:spPr>
            <a:xfrm>
              <a:off x="5689600" y="4274670"/>
              <a:ext cx="0" cy="639451"/>
            </a:xfrm>
            <a:prstGeom prst="straightConnector1">
              <a:avLst/>
            </a:prstGeom>
            <a:ln w="571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E977624-2EB9-3014-9BC8-F67E6E0AB956}"/>
                </a:ext>
              </a:extLst>
            </p:cNvPr>
            <p:cNvGrpSpPr/>
            <p:nvPr/>
          </p:nvGrpSpPr>
          <p:grpSpPr>
            <a:xfrm>
              <a:off x="2422593" y="4869258"/>
              <a:ext cx="6520137" cy="1463446"/>
              <a:chOff x="2422593" y="4869258"/>
              <a:chExt cx="6520137" cy="1463446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785CBA5D-065E-514E-7A87-7C45E7520F1C}"/>
                  </a:ext>
                </a:extLst>
              </p:cNvPr>
              <p:cNvGrpSpPr/>
              <p:nvPr/>
            </p:nvGrpSpPr>
            <p:grpSpPr>
              <a:xfrm>
                <a:off x="2422593" y="4869258"/>
                <a:ext cx="6520137" cy="1463446"/>
                <a:chOff x="2433640" y="4825094"/>
                <a:chExt cx="6520137" cy="1463446"/>
              </a:xfrm>
            </p:grpSpPr>
            <p:sp>
              <p:nvSpPr>
                <p:cNvPr id="17" name="Rounded Rectangle 76">
                  <a:extLst>
                    <a:ext uri="{FF2B5EF4-FFF2-40B4-BE49-F238E27FC236}">
                      <a16:creationId xmlns:a16="http://schemas.microsoft.com/office/drawing/2014/main" id="{C187F549-7DF4-A7FA-C682-32B9AB5EA8E2}"/>
                    </a:ext>
                  </a:extLst>
                </p:cNvPr>
                <p:cNvSpPr/>
                <p:nvPr/>
              </p:nvSpPr>
              <p:spPr>
                <a:xfrm>
                  <a:off x="2433640" y="4925252"/>
                  <a:ext cx="6520137" cy="1363288"/>
                </a:xfrm>
                <a:prstGeom prst="roundRect">
                  <a:avLst>
                    <a:gd name="adj" fmla="val 10146"/>
                  </a:avLst>
                </a:prstGeom>
                <a:gradFill flip="none" rotWithShape="1">
                  <a:gsLst>
                    <a:gs pos="0">
                      <a:srgbClr val="1D1499">
                        <a:shade val="30000"/>
                        <a:satMod val="115000"/>
                      </a:srgbClr>
                    </a:gs>
                    <a:gs pos="50000">
                      <a:srgbClr val="1D1499">
                        <a:shade val="67500"/>
                        <a:satMod val="115000"/>
                      </a:srgbClr>
                    </a:gs>
                    <a:gs pos="100000">
                      <a:srgbClr val="1D14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57150">
                  <a:solidFill>
                    <a:srgbClr val="1D1499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18" name="Straight Connector 17">
                  <a:extLst>
                    <a:ext uri="{FF2B5EF4-FFF2-40B4-BE49-F238E27FC236}">
                      <a16:creationId xmlns:a16="http://schemas.microsoft.com/office/drawing/2014/main" id="{95D42661-4299-06D7-F854-C4306D22D4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28286" y="4937952"/>
                  <a:ext cx="1114243" cy="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C4CBD1A-74C6-EC4E-DBF8-C71674FEA46D}"/>
                    </a:ext>
                  </a:extLst>
                </p:cNvPr>
                <p:cNvGrpSpPr/>
                <p:nvPr/>
              </p:nvGrpSpPr>
              <p:grpSpPr>
                <a:xfrm>
                  <a:off x="4481850" y="4825094"/>
                  <a:ext cx="2430234" cy="426931"/>
                  <a:chOff x="1116178" y="2325026"/>
                  <a:chExt cx="2430234" cy="426931"/>
                </a:xfrm>
              </p:grpSpPr>
              <p:sp>
                <p:nvSpPr>
                  <p:cNvPr id="25" name="Freeform 120">
                    <a:extLst>
                      <a:ext uri="{FF2B5EF4-FFF2-40B4-BE49-F238E27FC236}">
                        <a16:creationId xmlns:a16="http://schemas.microsoft.com/office/drawing/2014/main" id="{0AC1CD72-9900-0262-9335-5348F2475E93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2117829" y="1323375"/>
                    <a:ext cx="426931" cy="24302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5654" h="1395812">
                        <a:moveTo>
                          <a:pt x="127827" y="0"/>
                        </a:moveTo>
                        <a:lnTo>
                          <a:pt x="127827" y="0"/>
                        </a:lnTo>
                        <a:cubicBezTo>
                          <a:pt x="198424" y="0"/>
                          <a:pt x="255654" y="57230"/>
                          <a:pt x="255654" y="127827"/>
                        </a:cubicBezTo>
                        <a:lnTo>
                          <a:pt x="255654" y="1267985"/>
                        </a:lnTo>
                        <a:cubicBezTo>
                          <a:pt x="255654" y="1338582"/>
                          <a:pt x="198424" y="1395812"/>
                          <a:pt x="127827" y="1395812"/>
                        </a:cubicBezTo>
                        <a:lnTo>
                          <a:pt x="127827" y="1395812"/>
                        </a:lnTo>
                        <a:cubicBezTo>
                          <a:pt x="57230" y="1395812"/>
                          <a:pt x="0" y="1338582"/>
                          <a:pt x="0" y="1267985"/>
                        </a:cubicBezTo>
                        <a:lnTo>
                          <a:pt x="0" y="127827"/>
                        </a:lnTo>
                        <a:cubicBezTo>
                          <a:pt x="0" y="57230"/>
                          <a:pt x="57230" y="0"/>
                          <a:pt x="127827" y="0"/>
                        </a:cubicBezTo>
                        <a:close/>
                      </a:path>
                    </a:pathLst>
                  </a:custGeom>
                  <a:solidFill>
                    <a:srgbClr val="00D28E"/>
                  </a:solidFill>
                </p:spPr>
                <p:txBody>
                  <a:bodyPr/>
                  <a:lstStyle/>
                  <a:p>
                    <a:endParaRPr lang="en-US" sz="1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6" name="TextBox 122">
                    <a:extLst>
                      <a:ext uri="{FF2B5EF4-FFF2-40B4-BE49-F238E27FC236}">
                        <a16:creationId xmlns:a16="http://schemas.microsoft.com/office/drawing/2014/main" id="{8B8CFD98-A7EC-4A69-E107-D37589201350}"/>
                      </a:ext>
                    </a:extLst>
                  </p:cNvPr>
                  <p:cNvSpPr txBox="1"/>
                  <p:nvPr/>
                </p:nvSpPr>
                <p:spPr>
                  <a:xfrm>
                    <a:off x="1279867" y="2338654"/>
                    <a:ext cx="2123561" cy="200055"/>
                  </a:xfrm>
                  <a:prstGeom prst="rect">
                    <a:avLst/>
                  </a:prstGeom>
                </p:spPr>
                <p:txBody>
                  <a:bodyPr wrap="square" lIns="0" tIns="0" rIns="0" bIns="0" rtlCol="0" anchor="t">
                    <a:spAutoFit/>
                  </a:bodyPr>
                  <a:lstStyle/>
                  <a:p>
                    <a:pPr algn="ctr"/>
                    <a:r>
                      <a:rPr lang="en-US" sz="1300" b="1" dirty="0">
                        <a:solidFill>
                          <a:schemeClr val="bg1"/>
                        </a:solidFill>
                        <a:latin typeface="Lato Bold"/>
                        <a:ea typeface="Lato Bold"/>
                        <a:cs typeface="Lato Bold"/>
                        <a:sym typeface="Lato Bold"/>
                      </a:rPr>
                      <a:t>[Insert Product Name]</a:t>
                    </a:r>
                  </a:p>
                </p:txBody>
              </p:sp>
            </p:grp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A156BF25-4299-E81F-677C-6E47AD3EC9DF}"/>
                    </a:ext>
                  </a:extLst>
                </p:cNvPr>
                <p:cNvSpPr txBox="1"/>
                <p:nvPr/>
              </p:nvSpPr>
              <p:spPr>
                <a:xfrm>
                  <a:off x="2743924" y="5348563"/>
                  <a:ext cx="1911437" cy="54540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0" indent="0" algn="l">
                    <a:lnSpc>
                      <a:spcPct val="104000"/>
                    </a:lnSpc>
                    <a:buNone/>
                  </a:pPr>
                  <a:r>
                    <a:rPr lang="en-US" sz="11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Feature 1</a:t>
                  </a:r>
                </a:p>
                <a:p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adipiscing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elit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</a:p>
              </p:txBody>
            </p:sp>
            <p:pic>
              <p:nvPicPr>
                <p:cNvPr id="21" name="Graphique 35">
                  <a:extLst>
                    <a:ext uri="{FF2B5EF4-FFF2-40B4-BE49-F238E27FC236}">
                      <a16:creationId xmlns:a16="http://schemas.microsoft.com/office/drawing/2014/main" id="{99782F7D-1CB4-0CE3-9150-E345D3E3E1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rcRect/>
                <a:stretch/>
              </p:blipFill>
              <p:spPr>
                <a:xfrm>
                  <a:off x="4813906" y="5375910"/>
                  <a:ext cx="247219" cy="247219"/>
                </a:xfrm>
                <a:prstGeom prst="rect">
                  <a:avLst/>
                </a:prstGeom>
              </p:spPr>
            </p:pic>
            <p:pic>
              <p:nvPicPr>
                <p:cNvPr id="22" name="Graphic 21" descr="Rocket with solid fill">
                  <a:extLst>
                    <a:ext uri="{FF2B5EF4-FFF2-40B4-BE49-F238E27FC236}">
                      <a16:creationId xmlns:a16="http://schemas.microsoft.com/office/drawing/2014/main" id="{0771420E-AC76-4094-FA7E-DC5E4576701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127570" y="5130879"/>
                  <a:ext cx="264079" cy="264079"/>
                </a:xfrm>
                <a:prstGeom prst="rect">
                  <a:avLst/>
                </a:prstGeom>
              </p:spPr>
            </p:pic>
            <p:pic>
              <p:nvPicPr>
                <p:cNvPr id="23" name="Graphic 22" descr="Single gear with solid fill">
                  <a:extLst>
                    <a:ext uri="{FF2B5EF4-FFF2-40B4-BE49-F238E27FC236}">
                      <a16:creationId xmlns:a16="http://schemas.microsoft.com/office/drawing/2014/main" id="{1907BB84-3D37-33DA-C352-57194A25F6A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743925" y="5015322"/>
                  <a:ext cx="377588" cy="377588"/>
                </a:xfrm>
                <a:prstGeom prst="rect">
                  <a:avLst/>
                </a:prstGeom>
              </p:spPr>
            </p:pic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143C7612-FF19-9D29-01CF-0364FD6B4C68}"/>
                    </a:ext>
                  </a:extLst>
                </p:cNvPr>
                <p:cNvSpPr txBox="1"/>
                <p:nvPr/>
              </p:nvSpPr>
              <p:spPr>
                <a:xfrm>
                  <a:off x="4761453" y="5599353"/>
                  <a:ext cx="2152599" cy="545021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04000"/>
                    </a:lnSpc>
                  </a:pPr>
                  <a:r>
                    <a:rPr lang="en-US" sz="1100" b="1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Feature 2</a:t>
                  </a:r>
                  <a:endParaRPr lang="en-US" sz="11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  <a:p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Lorem ipsum dolor sit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amet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consectetur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adipiscing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 </a:t>
                  </a:r>
                  <a:r>
                    <a:rPr lang="en-US" sz="900" dirty="0" err="1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elit</a:t>
                  </a:r>
                  <a:r>
                    <a:rPr lang="en-US" sz="900" dirty="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, </a:t>
                  </a:r>
                </a:p>
              </p:txBody>
            </p:sp>
          </p:grpSp>
          <p:sp>
            <p:nvSpPr>
              <p:cNvPr id="16" name="Text 6">
                <a:extLst>
                  <a:ext uri="{FF2B5EF4-FFF2-40B4-BE49-F238E27FC236}">
                    <a16:creationId xmlns:a16="http://schemas.microsoft.com/office/drawing/2014/main" id="{01A74AC6-DDF1-F882-4A28-8C590644B3F5}"/>
                  </a:ext>
                </a:extLst>
              </p:cNvPr>
              <p:cNvSpPr/>
              <p:nvPr/>
            </p:nvSpPr>
            <p:spPr>
              <a:xfrm>
                <a:off x="7092497" y="5458436"/>
                <a:ext cx="1767111" cy="665647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>
                  <a:lnSpc>
                    <a:spcPct val="104000"/>
                  </a:lnSpc>
                </a:pPr>
                <a:r>
                  <a:rPr lang="en-US" sz="11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Feature 3</a:t>
                </a:r>
                <a:br>
                  <a:rPr lang="en-US" sz="11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</a:b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</a:p>
            </p:txBody>
          </p:sp>
        </p:grpSp>
      </p:grpSp>
      <p:sp>
        <p:nvSpPr>
          <p:cNvPr id="73" name="Shape 4">
            <a:extLst>
              <a:ext uri="{FF2B5EF4-FFF2-40B4-BE49-F238E27FC236}">
                <a16:creationId xmlns:a16="http://schemas.microsoft.com/office/drawing/2014/main" id="{A4B600D9-1453-B64F-AEF2-470220EBC88B}"/>
              </a:ext>
            </a:extLst>
          </p:cNvPr>
          <p:cNvSpPr/>
          <p:nvPr/>
        </p:nvSpPr>
        <p:spPr>
          <a:xfrm>
            <a:off x="614668" y="1377242"/>
            <a:ext cx="879488" cy="35168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C6CDB73F-AA90-341C-9880-46134213F8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37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B1CB6-81DE-20FE-90C8-B1DE912BE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CA543F93-87FE-2AD8-BF48-D36218142EBD}"/>
              </a:ext>
            </a:extLst>
          </p:cNvPr>
          <p:cNvSpPr txBox="1"/>
          <p:nvPr/>
        </p:nvSpPr>
        <p:spPr>
          <a:xfrm>
            <a:off x="554306" y="326289"/>
            <a:ext cx="10850695" cy="10071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  <p:sp>
        <p:nvSpPr>
          <p:cNvPr id="93" name="Shape 4">
            <a:extLst>
              <a:ext uri="{FF2B5EF4-FFF2-40B4-BE49-F238E27FC236}">
                <a16:creationId xmlns:a16="http://schemas.microsoft.com/office/drawing/2014/main" id="{30E95FD4-A1BF-F29C-1F1A-11BA5CB70219}"/>
              </a:ext>
            </a:extLst>
          </p:cNvPr>
          <p:cNvSpPr/>
          <p:nvPr/>
        </p:nvSpPr>
        <p:spPr>
          <a:xfrm>
            <a:off x="566431" y="1508271"/>
            <a:ext cx="915380" cy="35794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210" name="Group 209">
            <a:extLst>
              <a:ext uri="{FF2B5EF4-FFF2-40B4-BE49-F238E27FC236}">
                <a16:creationId xmlns:a16="http://schemas.microsoft.com/office/drawing/2014/main" id="{BBDE8606-59EB-F869-E3BD-27DD1CC6D5FD}"/>
              </a:ext>
            </a:extLst>
          </p:cNvPr>
          <p:cNvGrpSpPr/>
          <p:nvPr/>
        </p:nvGrpSpPr>
        <p:grpSpPr>
          <a:xfrm>
            <a:off x="623245" y="1866844"/>
            <a:ext cx="5278762" cy="4473661"/>
            <a:chOff x="480642" y="1919954"/>
            <a:chExt cx="5390399" cy="4586856"/>
          </a:xfrm>
        </p:grpSpPr>
        <p:sp>
          <p:nvSpPr>
            <p:cNvPr id="197" name="Shape 6">
              <a:extLst>
                <a:ext uri="{FF2B5EF4-FFF2-40B4-BE49-F238E27FC236}">
                  <a16:creationId xmlns:a16="http://schemas.microsoft.com/office/drawing/2014/main" id="{4DCB82EB-F8F6-8363-CFAA-F2CF31FC8D4D}"/>
                </a:ext>
              </a:extLst>
            </p:cNvPr>
            <p:cNvSpPr/>
            <p:nvPr/>
          </p:nvSpPr>
          <p:spPr>
            <a:xfrm>
              <a:off x="480642" y="1919954"/>
              <a:ext cx="5390399" cy="4586856"/>
            </a:xfrm>
            <a:prstGeom prst="roundRect">
              <a:avLst>
                <a:gd name="adj" fmla="val 1133"/>
              </a:avLst>
            </a:prstGeom>
            <a:solidFill>
              <a:schemeClr val="bg1">
                <a:lumMod val="95000"/>
              </a:schemeClr>
            </a:solidFill>
            <a:ln w="6350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/>
            <a:lstStyle/>
            <a:p>
              <a:pPr defTabSz="609630"/>
              <a:endParaRPr lang="en-GB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35253D93-B34D-211E-2594-B3724EFA5D76}"/>
                </a:ext>
              </a:extLst>
            </p:cNvPr>
            <p:cNvGrpSpPr/>
            <p:nvPr/>
          </p:nvGrpSpPr>
          <p:grpSpPr>
            <a:xfrm>
              <a:off x="678703" y="1935174"/>
              <a:ext cx="4795232" cy="4441244"/>
              <a:chOff x="514260" y="2045085"/>
              <a:chExt cx="4795232" cy="4441244"/>
            </a:xfrm>
          </p:grpSpPr>
          <p:sp>
            <p:nvSpPr>
              <p:cNvPr id="189" name="AutoShape 2">
                <a:extLst>
                  <a:ext uri="{FF2B5EF4-FFF2-40B4-BE49-F238E27FC236}">
                    <a16:creationId xmlns:a16="http://schemas.microsoft.com/office/drawing/2014/main" id="{5BD154BA-34D7-E7EB-412C-BC1356C38BCD}"/>
                  </a:ext>
                </a:extLst>
              </p:cNvPr>
              <p:cNvSpPr/>
              <p:nvPr/>
            </p:nvSpPr>
            <p:spPr>
              <a:xfrm flipH="1" flipV="1">
                <a:off x="2420076" y="3915715"/>
                <a:ext cx="1848820" cy="1208273"/>
              </a:xfrm>
              <a:prstGeom prst="line">
                <a:avLst/>
              </a:prstGeom>
              <a:ln w="66675" cap="rnd">
                <a:gradFill>
                  <a:gsLst>
                    <a:gs pos="0">
                      <a:srgbClr val="F502B3">
                        <a:alpha val="100000"/>
                      </a:srgbClr>
                    </a:gs>
                    <a:gs pos="50000">
                      <a:srgbClr val="1B1466">
                        <a:alpha val="100000"/>
                      </a:srgbClr>
                    </a:gs>
                    <a:gs pos="100000">
                      <a:srgbClr val="00B7FF">
                        <a:alpha val="100000"/>
                      </a:srgbClr>
                    </a:gs>
                  </a:gsLst>
                  <a:lin ang="0"/>
                </a:gradFill>
                <a:prstDash val="sysDot"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defTabSz="609630"/>
                <a:endParaRPr lang="en-US" sz="12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186" name="AutoShape 2">
                <a:extLst>
                  <a:ext uri="{FF2B5EF4-FFF2-40B4-BE49-F238E27FC236}">
                    <a16:creationId xmlns:a16="http://schemas.microsoft.com/office/drawing/2014/main" id="{A1C74FBB-6954-B27E-B6EE-5535837E1DC5}"/>
                  </a:ext>
                </a:extLst>
              </p:cNvPr>
              <p:cNvSpPr/>
              <p:nvPr/>
            </p:nvSpPr>
            <p:spPr>
              <a:xfrm flipV="1">
                <a:off x="2355762" y="3472664"/>
                <a:ext cx="2228010" cy="1177531"/>
              </a:xfrm>
              <a:prstGeom prst="line">
                <a:avLst/>
              </a:prstGeom>
              <a:ln w="66675" cap="rnd">
                <a:gradFill>
                  <a:gsLst>
                    <a:gs pos="0">
                      <a:srgbClr val="F502B3">
                        <a:alpha val="100000"/>
                      </a:srgbClr>
                    </a:gs>
                    <a:gs pos="50000">
                      <a:srgbClr val="1B1466">
                        <a:alpha val="100000"/>
                      </a:srgbClr>
                    </a:gs>
                    <a:gs pos="100000">
                      <a:srgbClr val="00B7FF">
                        <a:alpha val="100000"/>
                      </a:srgbClr>
                    </a:gs>
                  </a:gsLst>
                  <a:lin ang="0"/>
                </a:gradFill>
                <a:prstDash val="sysDot"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defTabSz="609630"/>
                <a:endParaRPr lang="en-US" sz="12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184" name="AutoShape 2">
                <a:extLst>
                  <a:ext uri="{FF2B5EF4-FFF2-40B4-BE49-F238E27FC236}">
                    <a16:creationId xmlns:a16="http://schemas.microsoft.com/office/drawing/2014/main" id="{B9A43C13-5CA0-EBCE-7762-1053228130CE}"/>
                  </a:ext>
                </a:extLst>
              </p:cNvPr>
              <p:cNvSpPr/>
              <p:nvPr/>
            </p:nvSpPr>
            <p:spPr>
              <a:xfrm>
                <a:off x="2843198" y="3693803"/>
                <a:ext cx="135832" cy="1111651"/>
              </a:xfrm>
              <a:prstGeom prst="line">
                <a:avLst/>
              </a:prstGeom>
              <a:ln w="66675" cap="rnd">
                <a:gradFill>
                  <a:gsLst>
                    <a:gs pos="0">
                      <a:srgbClr val="F502B3">
                        <a:alpha val="100000"/>
                      </a:srgbClr>
                    </a:gs>
                    <a:gs pos="50000">
                      <a:srgbClr val="1B1466">
                        <a:alpha val="100000"/>
                      </a:srgbClr>
                    </a:gs>
                    <a:gs pos="100000">
                      <a:srgbClr val="00B7FF">
                        <a:alpha val="100000"/>
                      </a:srgbClr>
                    </a:gs>
                  </a:gsLst>
                  <a:lin ang="0"/>
                </a:gradFill>
                <a:prstDash val="sysDot"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defTabSz="609630"/>
                <a:endParaRPr lang="en-US" sz="12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183" name="AutoShape 2">
                <a:extLst>
                  <a:ext uri="{FF2B5EF4-FFF2-40B4-BE49-F238E27FC236}">
                    <a16:creationId xmlns:a16="http://schemas.microsoft.com/office/drawing/2014/main" id="{6C8AAACE-2788-BDC3-CB14-FF90A614D004}"/>
                  </a:ext>
                </a:extLst>
              </p:cNvPr>
              <p:cNvSpPr/>
              <p:nvPr/>
            </p:nvSpPr>
            <p:spPr>
              <a:xfrm>
                <a:off x="2472866" y="2787212"/>
                <a:ext cx="16513" cy="3124532"/>
              </a:xfrm>
              <a:prstGeom prst="line">
                <a:avLst/>
              </a:prstGeom>
              <a:ln w="66675" cap="rnd">
                <a:gradFill>
                  <a:gsLst>
                    <a:gs pos="0">
                      <a:srgbClr val="F502B3">
                        <a:alpha val="100000"/>
                      </a:srgbClr>
                    </a:gs>
                    <a:gs pos="50000">
                      <a:srgbClr val="1B1466">
                        <a:alpha val="100000"/>
                      </a:srgbClr>
                    </a:gs>
                    <a:gs pos="100000">
                      <a:srgbClr val="00B7FF">
                        <a:alpha val="100000"/>
                      </a:srgbClr>
                    </a:gs>
                  </a:gsLst>
                  <a:lin ang="0"/>
                </a:gradFill>
                <a:prstDash val="sysDot"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defTabSz="609630"/>
                <a:endParaRPr lang="en-US" sz="12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4" name="Shape 9">
                <a:extLst>
                  <a:ext uri="{FF2B5EF4-FFF2-40B4-BE49-F238E27FC236}">
                    <a16:creationId xmlns:a16="http://schemas.microsoft.com/office/drawing/2014/main" id="{3190E295-2C09-F95D-8926-46C432EE57F8}"/>
                  </a:ext>
                </a:extLst>
              </p:cNvPr>
              <p:cNvSpPr/>
              <p:nvPr/>
            </p:nvSpPr>
            <p:spPr>
              <a:xfrm>
                <a:off x="2123704" y="2045085"/>
                <a:ext cx="1980278" cy="1876925"/>
              </a:xfrm>
              <a:prstGeom prst="ellipse">
                <a:avLst/>
              </a:prstGeom>
              <a:solidFill>
                <a:srgbClr val="96DCF8"/>
              </a:solidFill>
              <a:ln/>
              <a:effectLst>
                <a:outerShdw blurRad="152400" dist="38100" dir="5400000" algn="bl" rotWithShape="0">
                  <a:srgbClr val="2B105F">
                    <a:alpha val="18000"/>
                  </a:srgbClr>
                </a:outerShdw>
              </a:effectLst>
            </p:spPr>
            <p:txBody>
              <a:bodyPr/>
              <a:lstStyle/>
              <a:p>
                <a:endParaRPr lang="en-GB" sz="1600" dirty="0"/>
              </a:p>
            </p:txBody>
          </p:sp>
          <p:sp>
            <p:nvSpPr>
              <p:cNvPr id="25" name="Shape 10">
                <a:extLst>
                  <a:ext uri="{FF2B5EF4-FFF2-40B4-BE49-F238E27FC236}">
                    <a16:creationId xmlns:a16="http://schemas.microsoft.com/office/drawing/2014/main" id="{181A0DDA-1B06-03D8-5687-03E78E427087}"/>
                  </a:ext>
                </a:extLst>
              </p:cNvPr>
              <p:cNvSpPr/>
              <p:nvPr/>
            </p:nvSpPr>
            <p:spPr>
              <a:xfrm>
                <a:off x="2224652" y="2126136"/>
                <a:ext cx="1797483" cy="1710087"/>
              </a:xfrm>
              <a:prstGeom prst="ellipse">
                <a:avLst/>
              </a:prstGeom>
              <a:solidFill>
                <a:srgbClr val="0940BF">
                  <a:alpha val="20000"/>
                </a:srgbClr>
              </a:solidFill>
              <a:ln w="6350">
                <a:solidFill>
                  <a:srgbClr val="FFFFFF">
                    <a:alpha val="40000"/>
                  </a:srgbClr>
                </a:solidFill>
                <a:prstDash val="solid"/>
              </a:ln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27" name="Text 11">
                <a:extLst>
                  <a:ext uri="{FF2B5EF4-FFF2-40B4-BE49-F238E27FC236}">
                    <a16:creationId xmlns:a16="http://schemas.microsoft.com/office/drawing/2014/main" id="{13ED92CC-6595-D43A-FFCB-D8F85BAF7541}"/>
                  </a:ext>
                </a:extLst>
              </p:cNvPr>
              <p:cNvSpPr/>
              <p:nvPr/>
            </p:nvSpPr>
            <p:spPr>
              <a:xfrm>
                <a:off x="2320600" y="2618004"/>
                <a:ext cx="1621383" cy="5839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200" b="1" dirty="0">
                    <a:solidFill>
                      <a:srgbClr val="FFFFFF"/>
                    </a:solidFill>
                  </a:rPr>
                  <a:t>Feature 1</a:t>
                </a:r>
                <a:endParaRPr lang="en-US" sz="1200" dirty="0"/>
              </a:p>
            </p:txBody>
          </p:sp>
          <p:sp>
            <p:nvSpPr>
              <p:cNvPr id="29" name="Text 12">
                <a:extLst>
                  <a:ext uri="{FF2B5EF4-FFF2-40B4-BE49-F238E27FC236}">
                    <a16:creationId xmlns:a16="http://schemas.microsoft.com/office/drawing/2014/main" id="{745D5FAC-C956-85A0-35E2-F4D87E10D17E}"/>
                  </a:ext>
                </a:extLst>
              </p:cNvPr>
              <p:cNvSpPr/>
              <p:nvPr/>
            </p:nvSpPr>
            <p:spPr>
              <a:xfrm>
                <a:off x="2430149" y="2921136"/>
                <a:ext cx="1425423" cy="350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</a:t>
                </a:r>
              </a:p>
            </p:txBody>
          </p:sp>
          <p:sp>
            <p:nvSpPr>
              <p:cNvPr id="33" name="Shape 13">
                <a:extLst>
                  <a:ext uri="{FF2B5EF4-FFF2-40B4-BE49-F238E27FC236}">
                    <a16:creationId xmlns:a16="http://schemas.microsoft.com/office/drawing/2014/main" id="{01294E4C-3A34-F78F-1B66-9464A9856C8F}"/>
                  </a:ext>
                </a:extLst>
              </p:cNvPr>
              <p:cNvSpPr/>
              <p:nvPr/>
            </p:nvSpPr>
            <p:spPr>
              <a:xfrm>
                <a:off x="3295901" y="3337266"/>
                <a:ext cx="2013591" cy="1876925"/>
              </a:xfrm>
              <a:prstGeom prst="ellipse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/>
              <a:effectLst>
                <a:outerShdw blurRad="152400" dist="38100" dir="5400000" algn="bl" rotWithShape="0">
                  <a:srgbClr val="2B105F">
                    <a:alpha val="18000"/>
                  </a:srgbClr>
                </a:outerShdw>
              </a:effectLst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41" name="Shape 14">
                <a:extLst>
                  <a:ext uri="{FF2B5EF4-FFF2-40B4-BE49-F238E27FC236}">
                    <a16:creationId xmlns:a16="http://schemas.microsoft.com/office/drawing/2014/main" id="{C6B642BF-56A2-86E8-3DF0-2AFA278C8DE5}"/>
                  </a:ext>
                </a:extLst>
              </p:cNvPr>
              <p:cNvSpPr/>
              <p:nvPr/>
            </p:nvSpPr>
            <p:spPr>
              <a:xfrm>
                <a:off x="3384488" y="3420686"/>
                <a:ext cx="1827721" cy="1710087"/>
              </a:xfrm>
              <a:prstGeom prst="ellipse">
                <a:avLst/>
              </a:prstGeom>
              <a:solidFill>
                <a:srgbClr val="EFE7F6">
                  <a:alpha val="20000"/>
                </a:srgbClr>
              </a:solidFill>
              <a:ln w="6350">
                <a:solidFill>
                  <a:srgbClr val="FFFFFF">
                    <a:alpha val="40000"/>
                  </a:srgbClr>
                </a:solidFill>
                <a:prstDash val="solid"/>
              </a:ln>
            </p:spPr>
            <p:txBody>
              <a:bodyPr/>
              <a:lstStyle/>
              <a:p>
                <a:endParaRPr lang="en-GB" sz="1600"/>
              </a:p>
            </p:txBody>
          </p:sp>
          <p:pic>
            <p:nvPicPr>
              <p:cNvPr id="48" name="Image 2" descr="preencoded.png">
                <a:extLst>
                  <a:ext uri="{FF2B5EF4-FFF2-40B4-BE49-F238E27FC236}">
                    <a16:creationId xmlns:a16="http://schemas.microsoft.com/office/drawing/2014/main" id="{7EED1C71-2191-B980-622A-4175A87962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38957" y="2159697"/>
                <a:ext cx="345497" cy="355511"/>
              </a:xfrm>
              <a:prstGeom prst="rect">
                <a:avLst/>
              </a:prstGeom>
            </p:spPr>
          </p:pic>
          <p:sp>
            <p:nvSpPr>
              <p:cNvPr id="49" name="Text 15">
                <a:extLst>
                  <a:ext uri="{FF2B5EF4-FFF2-40B4-BE49-F238E27FC236}">
                    <a16:creationId xmlns:a16="http://schemas.microsoft.com/office/drawing/2014/main" id="{DA0D3602-F328-793C-772A-BD10E5978033}"/>
                  </a:ext>
                </a:extLst>
              </p:cNvPr>
              <p:cNvSpPr/>
              <p:nvPr/>
            </p:nvSpPr>
            <p:spPr>
              <a:xfrm>
                <a:off x="3478202" y="3911003"/>
                <a:ext cx="1621383" cy="5839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200" b="1" dirty="0"/>
                  <a:t>Feature 2</a:t>
                </a:r>
                <a:endParaRPr lang="en-US" sz="1200" dirty="0"/>
              </a:p>
            </p:txBody>
          </p:sp>
          <p:sp>
            <p:nvSpPr>
              <p:cNvPr id="53" name="Text 16">
                <a:extLst>
                  <a:ext uri="{FF2B5EF4-FFF2-40B4-BE49-F238E27FC236}">
                    <a16:creationId xmlns:a16="http://schemas.microsoft.com/office/drawing/2014/main" id="{1BE290F4-CF0A-AD70-D0A8-D729A9822CCD}"/>
                  </a:ext>
                </a:extLst>
              </p:cNvPr>
              <p:cNvSpPr/>
              <p:nvPr/>
            </p:nvSpPr>
            <p:spPr>
              <a:xfrm>
                <a:off x="3646670" y="4302820"/>
                <a:ext cx="1378176" cy="350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</a:t>
                </a:r>
              </a:p>
            </p:txBody>
          </p:sp>
          <p:sp>
            <p:nvSpPr>
              <p:cNvPr id="63" name="Shape 13">
                <a:extLst>
                  <a:ext uri="{FF2B5EF4-FFF2-40B4-BE49-F238E27FC236}">
                    <a16:creationId xmlns:a16="http://schemas.microsoft.com/office/drawing/2014/main" id="{B7032AED-6C86-3527-A9E9-6D4756694533}"/>
                  </a:ext>
                </a:extLst>
              </p:cNvPr>
              <p:cNvSpPr/>
              <p:nvPr/>
            </p:nvSpPr>
            <p:spPr>
              <a:xfrm>
                <a:off x="2402549" y="4609404"/>
                <a:ext cx="1987225" cy="1876925"/>
              </a:xfrm>
              <a:prstGeom prst="ellipse">
                <a:avLst/>
              </a:prstGeom>
              <a:solidFill>
                <a:srgbClr val="562B7A"/>
              </a:solidFill>
              <a:ln/>
              <a:effectLst>
                <a:outerShdw blurRad="152400" dist="38100" dir="5400000" algn="bl" rotWithShape="0">
                  <a:srgbClr val="2B105F">
                    <a:alpha val="18000"/>
                  </a:srgbClr>
                </a:outerShdw>
              </a:effectLst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64" name="Shape 14">
                <a:extLst>
                  <a:ext uri="{FF2B5EF4-FFF2-40B4-BE49-F238E27FC236}">
                    <a16:creationId xmlns:a16="http://schemas.microsoft.com/office/drawing/2014/main" id="{4EE8A073-B3E2-59C7-51F5-EADE869F618B}"/>
                  </a:ext>
                </a:extLst>
              </p:cNvPr>
              <p:cNvSpPr/>
              <p:nvPr/>
            </p:nvSpPr>
            <p:spPr>
              <a:xfrm>
                <a:off x="2488702" y="4692824"/>
                <a:ext cx="1803790" cy="1710087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  <a:alpha val="20000"/>
                </a:schemeClr>
              </a:solidFill>
              <a:ln w="6350">
                <a:solidFill>
                  <a:srgbClr val="FFFFFF">
                    <a:alpha val="40000"/>
                  </a:srgbClr>
                </a:solidFill>
                <a:prstDash val="solid"/>
              </a:ln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66" name="Text 15">
                <a:extLst>
                  <a:ext uri="{FF2B5EF4-FFF2-40B4-BE49-F238E27FC236}">
                    <a16:creationId xmlns:a16="http://schemas.microsoft.com/office/drawing/2014/main" id="{73A4AB36-039A-F830-B05E-7C5ED1BD2064}"/>
                  </a:ext>
                </a:extLst>
              </p:cNvPr>
              <p:cNvSpPr/>
              <p:nvPr/>
            </p:nvSpPr>
            <p:spPr>
              <a:xfrm>
                <a:off x="2573797" y="5180052"/>
                <a:ext cx="1621383" cy="328623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200" b="1" dirty="0">
                    <a:solidFill>
                      <a:srgbClr val="FFFFFF"/>
                    </a:solidFill>
                  </a:rPr>
                  <a:t>Feature 5</a:t>
                </a:r>
                <a:endParaRPr lang="en-US" sz="1200" dirty="0"/>
              </a:p>
            </p:txBody>
          </p:sp>
          <p:sp>
            <p:nvSpPr>
              <p:cNvPr id="67" name="Text 16">
                <a:extLst>
                  <a:ext uri="{FF2B5EF4-FFF2-40B4-BE49-F238E27FC236}">
                    <a16:creationId xmlns:a16="http://schemas.microsoft.com/office/drawing/2014/main" id="{80216C74-DF3B-8B39-521B-4A3340CD66DB}"/>
                  </a:ext>
                </a:extLst>
              </p:cNvPr>
              <p:cNvSpPr/>
              <p:nvPr/>
            </p:nvSpPr>
            <p:spPr>
              <a:xfrm>
                <a:off x="2758815" y="5610988"/>
                <a:ext cx="1257604" cy="350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tempor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incididunt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ut</a:t>
                </a:r>
                <a:endPara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68" name="Shape 13">
                <a:extLst>
                  <a:ext uri="{FF2B5EF4-FFF2-40B4-BE49-F238E27FC236}">
                    <a16:creationId xmlns:a16="http://schemas.microsoft.com/office/drawing/2014/main" id="{CAF07065-7E75-E582-7513-92C4F19EA672}"/>
                  </a:ext>
                </a:extLst>
              </p:cNvPr>
              <p:cNvSpPr/>
              <p:nvPr/>
            </p:nvSpPr>
            <p:spPr>
              <a:xfrm>
                <a:off x="707312" y="4323293"/>
                <a:ext cx="1965392" cy="1876925"/>
              </a:xfrm>
              <a:prstGeom prst="ellipse">
                <a:avLst/>
              </a:prstGeom>
              <a:solidFill>
                <a:srgbClr val="3B1A7A"/>
              </a:solidFill>
              <a:ln/>
              <a:effectLst>
                <a:outerShdw blurRad="152400" dist="38100" dir="5400000" algn="bl" rotWithShape="0">
                  <a:srgbClr val="2B105F">
                    <a:alpha val="18000"/>
                  </a:srgbClr>
                </a:outerShdw>
              </a:effectLst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69" name="Shape 14">
                <a:extLst>
                  <a:ext uri="{FF2B5EF4-FFF2-40B4-BE49-F238E27FC236}">
                    <a16:creationId xmlns:a16="http://schemas.microsoft.com/office/drawing/2014/main" id="{2FF1FA78-94C8-539D-763B-42C0D2D3963E}"/>
                  </a:ext>
                </a:extLst>
              </p:cNvPr>
              <p:cNvSpPr/>
              <p:nvPr/>
            </p:nvSpPr>
            <p:spPr>
              <a:xfrm>
                <a:off x="791448" y="4406712"/>
                <a:ext cx="1783970" cy="1710087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  <a:alpha val="20000"/>
                </a:schemeClr>
              </a:solidFill>
              <a:ln w="6350">
                <a:solidFill>
                  <a:srgbClr val="FFFFFF">
                    <a:alpha val="40000"/>
                  </a:srgbClr>
                </a:solidFill>
                <a:prstDash val="solid"/>
              </a:ln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72" name="Text 16">
                <a:extLst>
                  <a:ext uri="{FF2B5EF4-FFF2-40B4-BE49-F238E27FC236}">
                    <a16:creationId xmlns:a16="http://schemas.microsoft.com/office/drawing/2014/main" id="{70678AE3-4184-6261-7535-7EDDA8ABEE69}"/>
                  </a:ext>
                </a:extLst>
              </p:cNvPr>
              <p:cNvSpPr/>
              <p:nvPr/>
            </p:nvSpPr>
            <p:spPr>
              <a:xfrm>
                <a:off x="961547" y="5376616"/>
                <a:ext cx="1469688" cy="350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tempor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incididunt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labore et dolore magna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aliqua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. </a:t>
                </a:r>
              </a:p>
            </p:txBody>
          </p:sp>
          <p:sp>
            <p:nvSpPr>
              <p:cNvPr id="115" name="Shape 5">
                <a:extLst>
                  <a:ext uri="{FF2B5EF4-FFF2-40B4-BE49-F238E27FC236}">
                    <a16:creationId xmlns:a16="http://schemas.microsoft.com/office/drawing/2014/main" id="{13DFA06D-759C-AFF8-F6DF-8458294EA28D}"/>
                  </a:ext>
                </a:extLst>
              </p:cNvPr>
              <p:cNvSpPr/>
              <p:nvPr/>
            </p:nvSpPr>
            <p:spPr>
              <a:xfrm>
                <a:off x="583794" y="2644889"/>
                <a:ext cx="1974034" cy="1876925"/>
              </a:xfrm>
              <a:prstGeom prst="ellipse">
                <a:avLst/>
              </a:prstGeom>
              <a:solidFill>
                <a:srgbClr val="00B2F7">
                  <a:alpha val="80000"/>
                </a:srgbClr>
              </a:solidFill>
              <a:ln/>
              <a:effectLst>
                <a:outerShdw blurRad="152400" dist="38100" dir="5400000" algn="bl" rotWithShape="0">
                  <a:srgbClr val="2B105F">
                    <a:alpha val="18000"/>
                  </a:srgbClr>
                </a:outerShdw>
              </a:effectLst>
            </p:spPr>
            <p:txBody>
              <a:bodyPr/>
              <a:lstStyle/>
              <a:p>
                <a:endParaRPr lang="en-GB" sz="1600"/>
              </a:p>
            </p:txBody>
          </p:sp>
          <p:sp>
            <p:nvSpPr>
              <p:cNvPr id="116" name="Shape 6">
                <a:extLst>
                  <a:ext uri="{FF2B5EF4-FFF2-40B4-BE49-F238E27FC236}">
                    <a16:creationId xmlns:a16="http://schemas.microsoft.com/office/drawing/2014/main" id="{7E105FE9-798F-BBC4-570D-EB4BB343169D}"/>
                  </a:ext>
                </a:extLst>
              </p:cNvPr>
              <p:cNvSpPr/>
              <p:nvPr/>
            </p:nvSpPr>
            <p:spPr>
              <a:xfrm>
                <a:off x="668729" y="2728309"/>
                <a:ext cx="1791816" cy="1710087"/>
              </a:xfrm>
              <a:prstGeom prst="ellipse">
                <a:avLst/>
              </a:prstGeom>
              <a:solidFill>
                <a:schemeClr val="bg1">
                  <a:lumMod val="75000"/>
                  <a:alpha val="20000"/>
                </a:schemeClr>
              </a:solidFill>
              <a:ln w="6350">
                <a:solidFill>
                  <a:srgbClr val="FFFFFF">
                    <a:alpha val="40000"/>
                  </a:srgbClr>
                </a:solidFill>
                <a:prstDash val="solid"/>
              </a:ln>
            </p:spPr>
            <p:txBody>
              <a:bodyPr/>
              <a:lstStyle/>
              <a:p>
                <a:endParaRPr lang="en-GB" sz="1600"/>
              </a:p>
            </p:txBody>
          </p:sp>
          <p:pic>
            <p:nvPicPr>
              <p:cNvPr id="117" name="Image 0" descr="preencoded.png">
                <a:extLst>
                  <a:ext uri="{FF2B5EF4-FFF2-40B4-BE49-F238E27FC236}">
                    <a16:creationId xmlns:a16="http://schemas.microsoft.com/office/drawing/2014/main" id="{6BE9A4BA-CC65-30A6-E8BB-CECF082ACD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40154" y="2773191"/>
                <a:ext cx="345497" cy="355511"/>
              </a:xfrm>
              <a:prstGeom prst="rect">
                <a:avLst/>
              </a:prstGeom>
            </p:spPr>
          </p:pic>
          <p:sp>
            <p:nvSpPr>
              <p:cNvPr id="118" name="Text 7">
                <a:extLst>
                  <a:ext uri="{FF2B5EF4-FFF2-40B4-BE49-F238E27FC236}">
                    <a16:creationId xmlns:a16="http://schemas.microsoft.com/office/drawing/2014/main" id="{972095A1-1FAF-D5D8-0E71-4773B698D22B}"/>
                  </a:ext>
                </a:extLst>
              </p:cNvPr>
              <p:cNvSpPr/>
              <p:nvPr/>
            </p:nvSpPr>
            <p:spPr>
              <a:xfrm>
                <a:off x="736184" y="3219553"/>
                <a:ext cx="1621383" cy="5839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200" b="1" dirty="0">
                    <a:solidFill>
                      <a:srgbClr val="FFFFFF"/>
                    </a:solidFill>
                  </a:rPr>
                  <a:t>Feature 3</a:t>
                </a:r>
                <a:endParaRPr lang="en-US" sz="1200" dirty="0"/>
              </a:p>
            </p:txBody>
          </p:sp>
          <p:sp>
            <p:nvSpPr>
              <p:cNvPr id="119" name="Text 8">
                <a:extLst>
                  <a:ext uri="{FF2B5EF4-FFF2-40B4-BE49-F238E27FC236}">
                    <a16:creationId xmlns:a16="http://schemas.microsoft.com/office/drawing/2014/main" id="{EFD1DF1D-8ED3-4816-C650-70E7D0BACABC}"/>
                  </a:ext>
                </a:extLst>
              </p:cNvPr>
              <p:cNvSpPr/>
              <p:nvPr/>
            </p:nvSpPr>
            <p:spPr>
              <a:xfrm>
                <a:off x="874898" y="3741848"/>
                <a:ext cx="1378176" cy="350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algn="ctr"/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 dolor sit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amet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consectetur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adipiscing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elit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, sed do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eiusmod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tempor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incididunt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ut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labore et dolore magna </a:t>
                </a:r>
                <a:r>
                  <a:rPr lang="en-US" sz="900" dirty="0" err="1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aliqua</a:t>
                </a:r>
                <a:r>
                  <a:rPr lang="en-US" sz="90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. </a:t>
                </a:r>
              </a:p>
            </p:txBody>
          </p:sp>
          <p:pic>
            <p:nvPicPr>
              <p:cNvPr id="121" name="Image 1" descr="preencoded.png">
                <a:extLst>
                  <a:ext uri="{FF2B5EF4-FFF2-40B4-BE49-F238E27FC236}">
                    <a16:creationId xmlns:a16="http://schemas.microsoft.com/office/drawing/2014/main" id="{D61C41FC-C67B-A7AE-E6DD-906FAF14AD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25599" y="3478032"/>
                <a:ext cx="345497" cy="35551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2" name="Image 4" descr="preencoded.png">
                <a:extLst>
                  <a:ext uri="{FF2B5EF4-FFF2-40B4-BE49-F238E27FC236}">
                    <a16:creationId xmlns:a16="http://schemas.microsoft.com/office/drawing/2014/main" id="{02F3EA4B-AE80-C0F9-2038-D6B31E2B8B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76298" y="4808489"/>
                <a:ext cx="391835" cy="403191"/>
              </a:xfrm>
              <a:prstGeom prst="rect">
                <a:avLst/>
              </a:prstGeom>
            </p:spPr>
          </p:pic>
          <p:pic>
            <p:nvPicPr>
              <p:cNvPr id="123" name="Image 3" descr="preencoded.png">
                <a:extLst>
                  <a:ext uri="{FF2B5EF4-FFF2-40B4-BE49-F238E27FC236}">
                    <a16:creationId xmlns:a16="http://schemas.microsoft.com/office/drawing/2014/main" id="{F30C5325-FD90-D6C9-EC75-D9AA04FE3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65006" y="4590558"/>
                <a:ext cx="270850" cy="278701"/>
              </a:xfrm>
              <a:prstGeom prst="rect">
                <a:avLst/>
              </a:prstGeom>
            </p:spPr>
          </p:pic>
          <p:sp>
            <p:nvSpPr>
              <p:cNvPr id="124" name="Text 19">
                <a:extLst>
                  <a:ext uri="{FF2B5EF4-FFF2-40B4-BE49-F238E27FC236}">
                    <a16:creationId xmlns:a16="http://schemas.microsoft.com/office/drawing/2014/main" id="{0020A3F9-E7CE-3474-076F-B521F654E5BC}"/>
                  </a:ext>
                </a:extLst>
              </p:cNvPr>
              <p:cNvSpPr/>
              <p:nvPr/>
            </p:nvSpPr>
            <p:spPr>
              <a:xfrm>
                <a:off x="514260" y="4934792"/>
                <a:ext cx="2196251" cy="5839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200" b="1" dirty="0">
                    <a:solidFill>
                      <a:srgbClr val="FFFFFF"/>
                    </a:solidFill>
                  </a:rPr>
                  <a:t>Feature 4</a:t>
                </a:r>
                <a:endParaRPr lang="en-US" sz="1200" dirty="0"/>
              </a:p>
            </p:txBody>
          </p:sp>
        </p:grp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72B27AF6-6779-4AB5-5468-1120E3BF1EC1}"/>
              </a:ext>
            </a:extLst>
          </p:cNvPr>
          <p:cNvGrpSpPr/>
          <p:nvPr/>
        </p:nvGrpSpPr>
        <p:grpSpPr>
          <a:xfrm>
            <a:off x="7102205" y="2398657"/>
            <a:ext cx="4341558" cy="3534320"/>
            <a:chOff x="6667489" y="2049786"/>
            <a:chExt cx="5156211" cy="4147814"/>
          </a:xfrm>
        </p:grpSpPr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930DAFBF-3EFB-AF22-1771-E929FC856CC1}"/>
                </a:ext>
              </a:extLst>
            </p:cNvPr>
            <p:cNvGrpSpPr/>
            <p:nvPr/>
          </p:nvGrpSpPr>
          <p:grpSpPr>
            <a:xfrm>
              <a:off x="6680189" y="3261070"/>
              <a:ext cx="5110177" cy="1352399"/>
              <a:chOff x="5915857" y="2049439"/>
              <a:chExt cx="7124261" cy="1605904"/>
            </a:xfrm>
          </p:grpSpPr>
          <p:sp>
            <p:nvSpPr>
              <p:cNvPr id="126" name="Shape 6">
                <a:extLst>
                  <a:ext uri="{FF2B5EF4-FFF2-40B4-BE49-F238E27FC236}">
                    <a16:creationId xmlns:a16="http://schemas.microsoft.com/office/drawing/2014/main" id="{D2E24EB9-1B4A-7D82-B575-2753684B27A6}"/>
                  </a:ext>
                </a:extLst>
              </p:cNvPr>
              <p:cNvSpPr/>
              <p:nvPr/>
            </p:nvSpPr>
            <p:spPr>
              <a:xfrm>
                <a:off x="5915857" y="2049439"/>
                <a:ext cx="7124261" cy="146746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6350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/>
              <a:lstStyle/>
              <a:p>
                <a:pPr defTabSz="609630"/>
                <a:endParaRPr lang="en-GB" sz="1200">
                  <a:solidFill>
                    <a:prstClr val="black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27" name="Text 36">
                <a:extLst>
                  <a:ext uri="{FF2B5EF4-FFF2-40B4-BE49-F238E27FC236}">
                    <a16:creationId xmlns:a16="http://schemas.microsoft.com/office/drawing/2014/main" id="{D82B4311-CC74-93A1-7555-41904C078CA3}"/>
                  </a:ext>
                </a:extLst>
              </p:cNvPr>
              <p:cNvSpPr/>
              <p:nvPr/>
            </p:nvSpPr>
            <p:spPr>
              <a:xfrm>
                <a:off x="6637165" y="2565816"/>
                <a:ext cx="1280161" cy="594359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l">
                  <a:buNone/>
                </a:pPr>
                <a:r>
                  <a:rPr lang="en-US" sz="2000" b="1" dirty="0">
                    <a:solidFill>
                      <a:srgbClr val="672EB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XX+</a:t>
                </a:r>
                <a:endParaRPr lang="en-US" sz="2000" dirty="0">
                  <a:solidFill>
                    <a:srgbClr val="672EBC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28" name="Text 37">
                <a:extLst>
                  <a:ext uri="{FF2B5EF4-FFF2-40B4-BE49-F238E27FC236}">
                    <a16:creationId xmlns:a16="http://schemas.microsoft.com/office/drawing/2014/main" id="{1995BC72-E886-03A2-98CD-DEBA0BBC7731}"/>
                  </a:ext>
                </a:extLst>
              </p:cNvPr>
              <p:cNvSpPr/>
              <p:nvPr/>
            </p:nvSpPr>
            <p:spPr>
              <a:xfrm>
                <a:off x="6183148" y="3124991"/>
                <a:ext cx="1932558" cy="50292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indent="0" algn="ctr">
                  <a:buNone/>
                </a:pPr>
                <a:r>
                  <a:rPr lang="en-US" sz="1050" i="1" dirty="0">
                    <a:solidFill>
                      <a:srgbClr val="55557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</a:t>
                </a:r>
                <a:endParaRPr lang="en-US" sz="105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29" name="Text 36">
                <a:extLst>
                  <a:ext uri="{FF2B5EF4-FFF2-40B4-BE49-F238E27FC236}">
                    <a16:creationId xmlns:a16="http://schemas.microsoft.com/office/drawing/2014/main" id="{9A55AE7D-5982-61F0-634C-2CDAD5D95189}"/>
                  </a:ext>
                </a:extLst>
              </p:cNvPr>
              <p:cNvSpPr/>
              <p:nvPr/>
            </p:nvSpPr>
            <p:spPr>
              <a:xfrm>
                <a:off x="8659425" y="2530631"/>
                <a:ext cx="1406506" cy="59436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ctr">
                  <a:buNone/>
                </a:pPr>
                <a:r>
                  <a:rPr lang="en-US" sz="2000" b="1" dirty="0">
                    <a:solidFill>
                      <a:srgbClr val="672EB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XX+</a:t>
                </a:r>
                <a:endParaRPr lang="en-US" sz="2000" dirty="0">
                  <a:solidFill>
                    <a:srgbClr val="672EBC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2" name="Text 37">
                <a:extLst>
                  <a:ext uri="{FF2B5EF4-FFF2-40B4-BE49-F238E27FC236}">
                    <a16:creationId xmlns:a16="http://schemas.microsoft.com/office/drawing/2014/main" id="{3F1350A4-1417-61C5-38AA-AE2638FFE429}"/>
                  </a:ext>
                </a:extLst>
              </p:cNvPr>
              <p:cNvSpPr/>
              <p:nvPr/>
            </p:nvSpPr>
            <p:spPr>
              <a:xfrm>
                <a:off x="8439047" y="3096900"/>
                <a:ext cx="1932557" cy="50292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algn="ctr"/>
                <a:r>
                  <a:rPr lang="en-US" sz="1050" i="1" dirty="0">
                    <a:solidFill>
                      <a:srgbClr val="55557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</a:t>
                </a:r>
                <a:endParaRPr lang="en-US" sz="105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4" name="Text 36">
                <a:extLst>
                  <a:ext uri="{FF2B5EF4-FFF2-40B4-BE49-F238E27FC236}">
                    <a16:creationId xmlns:a16="http://schemas.microsoft.com/office/drawing/2014/main" id="{F51F39C4-680C-CF67-3DFF-6E292402E8D7}"/>
                  </a:ext>
                </a:extLst>
              </p:cNvPr>
              <p:cNvSpPr/>
              <p:nvPr/>
            </p:nvSpPr>
            <p:spPr>
              <a:xfrm>
                <a:off x="11135702" y="2530631"/>
                <a:ext cx="1280160" cy="59436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ctr">
                  <a:buNone/>
                </a:pPr>
                <a:r>
                  <a:rPr lang="en-US" sz="2000" b="1" dirty="0">
                    <a:solidFill>
                      <a:srgbClr val="672EB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XX+</a:t>
                </a:r>
                <a:endParaRPr lang="en-US" sz="2000" dirty="0">
                  <a:solidFill>
                    <a:srgbClr val="672EBC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5" name="Text 37">
                <a:extLst>
                  <a:ext uri="{FF2B5EF4-FFF2-40B4-BE49-F238E27FC236}">
                    <a16:creationId xmlns:a16="http://schemas.microsoft.com/office/drawing/2014/main" id="{C6868D5F-DA75-F455-B372-848889DDCB6F}"/>
                  </a:ext>
                </a:extLst>
              </p:cNvPr>
              <p:cNvSpPr/>
              <p:nvPr/>
            </p:nvSpPr>
            <p:spPr>
              <a:xfrm>
                <a:off x="10939170" y="3152423"/>
                <a:ext cx="1932557" cy="50292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algn="ctr"/>
                <a:r>
                  <a:rPr lang="en-US" sz="1050" i="1" dirty="0">
                    <a:solidFill>
                      <a:srgbClr val="555577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Lorem Ipsum</a:t>
                </a:r>
                <a:endParaRPr lang="en-US" sz="1050" i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6" name="Shape 38">
                <a:extLst>
                  <a:ext uri="{FF2B5EF4-FFF2-40B4-BE49-F238E27FC236}">
                    <a16:creationId xmlns:a16="http://schemas.microsoft.com/office/drawing/2014/main" id="{E7998F65-88BB-FFA4-1073-47BCE7EEAC09}"/>
                  </a:ext>
                </a:extLst>
              </p:cNvPr>
              <p:cNvSpPr/>
              <p:nvPr/>
            </p:nvSpPr>
            <p:spPr>
              <a:xfrm>
                <a:off x="8115706" y="2771399"/>
                <a:ext cx="0" cy="651002"/>
              </a:xfrm>
              <a:prstGeom prst="line">
                <a:avLst/>
              </a:prstGeom>
              <a:noFill/>
              <a:ln w="6350">
                <a:solidFill>
                  <a:srgbClr val="CCCCDD"/>
                </a:solidFill>
                <a:prstDash val="solid"/>
              </a:ln>
            </p:spPr>
            <p:txBody>
              <a:bodyPr/>
              <a:lstStyle/>
              <a:p>
                <a:endParaRPr lang="en-US" sz="12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7" name="Shape 38">
                <a:extLst>
                  <a:ext uri="{FF2B5EF4-FFF2-40B4-BE49-F238E27FC236}">
                    <a16:creationId xmlns:a16="http://schemas.microsoft.com/office/drawing/2014/main" id="{60015417-BA87-7972-CAE0-AD4F71D35355}"/>
                  </a:ext>
                </a:extLst>
              </p:cNvPr>
              <p:cNvSpPr/>
              <p:nvPr/>
            </p:nvSpPr>
            <p:spPr>
              <a:xfrm>
                <a:off x="10800501" y="2771399"/>
                <a:ext cx="0" cy="667512"/>
              </a:xfrm>
              <a:prstGeom prst="line">
                <a:avLst/>
              </a:prstGeom>
              <a:noFill/>
              <a:ln w="6350">
                <a:solidFill>
                  <a:srgbClr val="CCCCDD"/>
                </a:solidFill>
                <a:prstDash val="solid"/>
              </a:ln>
            </p:spPr>
            <p:txBody>
              <a:bodyPr/>
              <a:lstStyle/>
              <a:p>
                <a:endParaRPr lang="en-US" sz="12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46" name="Text 35">
                <a:extLst>
                  <a:ext uri="{FF2B5EF4-FFF2-40B4-BE49-F238E27FC236}">
                    <a16:creationId xmlns:a16="http://schemas.microsoft.com/office/drawing/2014/main" id="{5ACD0C55-F99F-0D0A-EC3D-E7BBDC96B8B8}"/>
                  </a:ext>
                </a:extLst>
              </p:cNvPr>
              <p:cNvSpPr/>
              <p:nvPr/>
            </p:nvSpPr>
            <p:spPr>
              <a:xfrm>
                <a:off x="6003940" y="2121007"/>
                <a:ext cx="2743200" cy="20116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>
                  <a:buNone/>
                </a:pPr>
                <a:r>
                  <a:rPr lang="en-US" sz="800" b="1" kern="0" spc="200" dirty="0">
                    <a:solidFill>
                      <a:srgbClr val="5B2D9E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BY THE NUMBERS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152" name="Rounded Rectangular Callout 151">
              <a:extLst>
                <a:ext uri="{FF2B5EF4-FFF2-40B4-BE49-F238E27FC236}">
                  <a16:creationId xmlns:a16="http://schemas.microsoft.com/office/drawing/2014/main" id="{58602DA5-579F-442B-1493-A52B01BA1CF3}"/>
                </a:ext>
              </a:extLst>
            </p:cNvPr>
            <p:cNvSpPr/>
            <p:nvPr/>
          </p:nvSpPr>
          <p:spPr>
            <a:xfrm>
              <a:off x="6667489" y="2049786"/>
              <a:ext cx="5156211" cy="1111693"/>
            </a:xfrm>
            <a:prstGeom prst="wedgeRoundRectCallout">
              <a:avLst>
                <a:gd name="adj1" fmla="val -52360"/>
                <a:gd name="adj2" fmla="val 5318"/>
                <a:gd name="adj3" fmla="val 16667"/>
              </a:avLst>
            </a:prstGeom>
            <a:solidFill>
              <a:srgbClr val="33087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Text 11">
              <a:extLst>
                <a:ext uri="{FF2B5EF4-FFF2-40B4-BE49-F238E27FC236}">
                  <a16:creationId xmlns:a16="http://schemas.microsoft.com/office/drawing/2014/main" id="{F3D7927C-D8C4-0C7C-D2FE-7BD861125672}"/>
                </a:ext>
              </a:extLst>
            </p:cNvPr>
            <p:cNvSpPr/>
            <p:nvPr/>
          </p:nvSpPr>
          <p:spPr>
            <a:xfrm>
              <a:off x="6997950" y="2374673"/>
              <a:ext cx="4571750" cy="59668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dolor sit </a:t>
              </a:r>
              <a:r>
                <a:rPr lang="en-US" sz="14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amet</a:t>
              </a:r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</a:t>
              </a:r>
              <a:r>
                <a:rPr lang="en-US" sz="14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consectetur</a:t>
              </a:r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4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adipiscing</a:t>
              </a:r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  <a:r>
                <a:rPr lang="en-US" sz="1400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elit</a:t>
              </a:r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sed do</a:t>
              </a:r>
            </a:p>
            <a:p>
              <a:pPr marL="0" indent="0" algn="ctr">
                <a:buNone/>
              </a:pPr>
              <a:endPara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D5A76596-5291-D324-A5F1-F97A5E47BFB5}"/>
                </a:ext>
              </a:extLst>
            </p:cNvPr>
            <p:cNvGrpSpPr/>
            <p:nvPr/>
          </p:nvGrpSpPr>
          <p:grpSpPr>
            <a:xfrm>
              <a:off x="6667489" y="4695543"/>
              <a:ext cx="5110177" cy="1502057"/>
              <a:chOff x="8873903" y="5189982"/>
              <a:chExt cx="3164840" cy="1462815"/>
            </a:xfrm>
          </p:grpSpPr>
          <p:sp>
            <p:nvSpPr>
              <p:cNvPr id="162" name="Shape 44">
                <a:extLst>
                  <a:ext uri="{FF2B5EF4-FFF2-40B4-BE49-F238E27FC236}">
                    <a16:creationId xmlns:a16="http://schemas.microsoft.com/office/drawing/2014/main" id="{A5B7F9B6-5D99-B34D-BDC7-F71FF464719B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8873903" y="5189982"/>
                <a:ext cx="3164840" cy="1462815"/>
              </a:xfrm>
              <a:prstGeom prst="roundRect">
                <a:avLst>
                  <a:gd name="adj" fmla="val 9721"/>
                </a:avLst>
              </a:prstGeom>
              <a:solidFill>
                <a:srgbClr val="3B1A6B"/>
              </a:solidFill>
              <a:ln w="12700">
                <a:noFill/>
                <a:prstDash val="solid"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txBody>
              <a:bodyPr/>
              <a:lstStyle/>
              <a:p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65" name="Text 45">
                <a:extLst>
                  <a:ext uri="{FF2B5EF4-FFF2-40B4-BE49-F238E27FC236}">
                    <a16:creationId xmlns:a16="http://schemas.microsoft.com/office/drawing/2014/main" id="{4538DC3D-D9B2-A063-2352-6044217CB674}"/>
                  </a:ext>
                </a:extLst>
              </p:cNvPr>
              <p:cNvSpPr/>
              <p:nvPr/>
            </p:nvSpPr>
            <p:spPr>
              <a:xfrm>
                <a:off x="9012673" y="5446936"/>
                <a:ext cx="2377440" cy="20116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>
                  <a:buNone/>
                </a:pPr>
                <a:r>
                  <a:rPr lang="en-US" sz="800" b="1" kern="0" spc="200">
                    <a:solidFill>
                      <a:srgbClr val="AAAAC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BACKED BY</a:t>
                </a:r>
                <a:endParaRPr lang="en-US" sz="8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66" name="Text 46">
                <a:extLst>
                  <a:ext uri="{FF2B5EF4-FFF2-40B4-BE49-F238E27FC236}">
                    <a16:creationId xmlns:a16="http://schemas.microsoft.com/office/drawing/2014/main" id="{B3698A8E-65DA-473F-E59C-9C8AB90DEC06}"/>
                  </a:ext>
                </a:extLst>
              </p:cNvPr>
              <p:cNvSpPr/>
              <p:nvPr/>
            </p:nvSpPr>
            <p:spPr>
              <a:xfrm>
                <a:off x="9659309" y="5317958"/>
                <a:ext cx="2377440" cy="384048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>
                  <a:buNone/>
                </a:pPr>
                <a:r>
                  <a:rPr lang="en-US" b="1" dirty="0">
                    <a:solidFill>
                      <a:srgbClr val="FFFFFF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Percipere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69" name="Text 47">
                <a:extLst>
                  <a:ext uri="{FF2B5EF4-FFF2-40B4-BE49-F238E27FC236}">
                    <a16:creationId xmlns:a16="http://schemas.microsoft.com/office/drawing/2014/main" id="{F7482268-8F3A-5F56-BBF9-31C149434BBD}"/>
                  </a:ext>
                </a:extLst>
              </p:cNvPr>
              <p:cNvSpPr/>
              <p:nvPr/>
            </p:nvSpPr>
            <p:spPr>
              <a:xfrm>
                <a:off x="9033066" y="5710334"/>
                <a:ext cx="2377440" cy="256032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>
                  <a:buNone/>
                </a:pPr>
                <a:r>
                  <a:rPr lang="en-US" sz="900" i="1">
                    <a:solidFill>
                      <a:srgbClr val="BBBBDD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300+ employee ERP &amp; AI Gold Partner</a:t>
                </a:r>
                <a:endParaRPr lang="en-US" sz="9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4" name="Text 48">
                <a:extLst>
                  <a:ext uri="{FF2B5EF4-FFF2-40B4-BE49-F238E27FC236}">
                    <a16:creationId xmlns:a16="http://schemas.microsoft.com/office/drawing/2014/main" id="{FC5A6DF9-B0B8-FFA9-4381-E4152B1359D0}"/>
                  </a:ext>
                </a:extLst>
              </p:cNvPr>
              <p:cNvSpPr/>
              <p:nvPr/>
            </p:nvSpPr>
            <p:spPr>
              <a:xfrm>
                <a:off x="9227132" y="6075761"/>
                <a:ext cx="2377440" cy="18288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r">
                  <a:buNone/>
                </a:pPr>
                <a:r>
                  <a:rPr lang="en-US" sz="700" b="1" kern="0" spc="100" dirty="0">
                    <a:solidFill>
                      <a:srgbClr val="AAAACC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SECURITY &amp; COMPLIANCE</a:t>
                </a:r>
                <a:endParaRPr lang="en-US" sz="7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5" name="Shape 49">
                <a:extLst>
                  <a:ext uri="{FF2B5EF4-FFF2-40B4-BE49-F238E27FC236}">
                    <a16:creationId xmlns:a16="http://schemas.microsoft.com/office/drawing/2014/main" id="{D326F9F7-3552-E1AD-DD92-155E860C4E1B}"/>
                  </a:ext>
                </a:extLst>
              </p:cNvPr>
              <p:cNvSpPr/>
              <p:nvPr/>
            </p:nvSpPr>
            <p:spPr>
              <a:xfrm>
                <a:off x="9048219" y="6267931"/>
                <a:ext cx="749808" cy="214638"/>
              </a:xfrm>
              <a:prstGeom prst="rect">
                <a:avLst/>
              </a:prstGeom>
              <a:solidFill>
                <a:srgbClr val="3BCCFF"/>
              </a:solidFill>
              <a:ln w="12700">
                <a:solidFill>
                  <a:srgbClr val="1B6CA8"/>
                </a:solidFill>
                <a:prstDash val="solid"/>
              </a:ln>
            </p:spPr>
            <p:txBody>
              <a:bodyPr/>
              <a:lstStyle/>
              <a:p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6" name="Text 50">
                <a:extLst>
                  <a:ext uri="{FF2B5EF4-FFF2-40B4-BE49-F238E27FC236}">
                    <a16:creationId xmlns:a16="http://schemas.microsoft.com/office/drawing/2014/main" id="{6965C2DC-A1E5-AFC9-2D8F-FEA2AD7ED2B5}"/>
                  </a:ext>
                </a:extLst>
              </p:cNvPr>
              <p:cNvSpPr/>
              <p:nvPr/>
            </p:nvSpPr>
            <p:spPr>
              <a:xfrm>
                <a:off x="9164859" y="6274871"/>
                <a:ext cx="530352" cy="237744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ctr">
                  <a:buNone/>
                </a:pPr>
                <a:r>
                  <a:rPr lang="en-US" sz="800" b="1" dirty="0">
                    <a:solidFill>
                      <a:srgbClr val="FFFFFF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SOC 2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7" name="Shape 51">
                <a:extLst>
                  <a:ext uri="{FF2B5EF4-FFF2-40B4-BE49-F238E27FC236}">
                    <a16:creationId xmlns:a16="http://schemas.microsoft.com/office/drawing/2014/main" id="{57AC7A8B-440D-82ED-9AF1-73F32E6F2447}"/>
                  </a:ext>
                </a:extLst>
              </p:cNvPr>
              <p:cNvSpPr/>
              <p:nvPr/>
            </p:nvSpPr>
            <p:spPr>
              <a:xfrm>
                <a:off x="9965368" y="6258641"/>
                <a:ext cx="749808" cy="237744"/>
              </a:xfrm>
              <a:prstGeom prst="rect">
                <a:avLst/>
              </a:prstGeom>
              <a:solidFill>
                <a:srgbClr val="00C896"/>
              </a:solidFill>
              <a:ln w="12700">
                <a:solidFill>
                  <a:srgbClr val="0F7A5A"/>
                </a:solidFill>
                <a:prstDash val="solid"/>
              </a:ln>
            </p:spPr>
            <p:txBody>
              <a:bodyPr/>
              <a:lstStyle/>
              <a:p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8" name="Text 52">
                <a:extLst>
                  <a:ext uri="{FF2B5EF4-FFF2-40B4-BE49-F238E27FC236}">
                    <a16:creationId xmlns:a16="http://schemas.microsoft.com/office/drawing/2014/main" id="{53D0327C-0B4C-BB5A-6DD6-4C55758DA958}"/>
                  </a:ext>
                </a:extLst>
              </p:cNvPr>
              <p:cNvSpPr/>
              <p:nvPr/>
            </p:nvSpPr>
            <p:spPr>
              <a:xfrm>
                <a:off x="9965368" y="6258641"/>
                <a:ext cx="749808" cy="237744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ctr">
                  <a:buNone/>
                </a:pPr>
                <a:r>
                  <a:rPr lang="en-US" sz="800" b="1">
                    <a:solidFill>
                      <a:srgbClr val="FFFFFF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ISO 27001</a:t>
                </a:r>
                <a:endParaRPr lang="en-US" sz="8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79" name="Shape 53">
                <a:extLst>
                  <a:ext uri="{FF2B5EF4-FFF2-40B4-BE49-F238E27FC236}">
                    <a16:creationId xmlns:a16="http://schemas.microsoft.com/office/drawing/2014/main" id="{AB42F348-A219-1E75-59F6-3D1A018B5951}"/>
                  </a:ext>
                </a:extLst>
              </p:cNvPr>
              <p:cNvSpPr/>
              <p:nvPr/>
            </p:nvSpPr>
            <p:spPr>
              <a:xfrm>
                <a:off x="10857425" y="6260991"/>
                <a:ext cx="747146" cy="221578"/>
              </a:xfrm>
              <a:prstGeom prst="rect">
                <a:avLst/>
              </a:prstGeom>
              <a:solidFill>
                <a:srgbClr val="7C3AED"/>
              </a:solidFill>
              <a:ln w="12700">
                <a:solidFill>
                  <a:srgbClr val="7A3080"/>
                </a:solidFill>
                <a:prstDash val="solid"/>
              </a:ln>
            </p:spPr>
            <p:txBody>
              <a:bodyPr/>
              <a:lstStyle/>
              <a:p>
                <a:endParaRPr lang="en-US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80" name="Text 54">
                <a:extLst>
                  <a:ext uri="{FF2B5EF4-FFF2-40B4-BE49-F238E27FC236}">
                    <a16:creationId xmlns:a16="http://schemas.microsoft.com/office/drawing/2014/main" id="{A9EFA08F-AB1B-141F-CAF2-4E5FA474AFDC}"/>
                  </a:ext>
                </a:extLst>
              </p:cNvPr>
              <p:cNvSpPr/>
              <p:nvPr/>
            </p:nvSpPr>
            <p:spPr>
              <a:xfrm>
                <a:off x="10783264" y="6288653"/>
                <a:ext cx="530352" cy="237744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pPr marL="0" indent="0" algn="ctr">
                  <a:buNone/>
                </a:pPr>
                <a:r>
                  <a:rPr lang="en-US" sz="800" b="1" dirty="0">
                    <a:solidFill>
                      <a:srgbClr val="FFFFFF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GDPR</a:t>
                </a:r>
                <a:endPara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81" name="Freeform 5">
                <a:extLst>
                  <a:ext uri="{FF2B5EF4-FFF2-40B4-BE49-F238E27FC236}">
                    <a16:creationId xmlns:a16="http://schemas.microsoft.com/office/drawing/2014/main" id="{283C0CEE-4192-D4C2-117E-CF4A0E5DDE21}"/>
                  </a:ext>
                </a:extLst>
              </p:cNvPr>
              <p:cNvSpPr/>
              <p:nvPr/>
            </p:nvSpPr>
            <p:spPr>
              <a:xfrm>
                <a:off x="11649134" y="5374485"/>
                <a:ext cx="178779" cy="335847"/>
              </a:xfrm>
              <a:custGeom>
                <a:avLst/>
                <a:gdLst/>
                <a:ahLst/>
                <a:cxnLst/>
                <a:rect l="l" t="t" r="r" b="b"/>
                <a:pathLst>
                  <a:path w="1090326" h="830560">
                    <a:moveTo>
                      <a:pt x="0" y="0"/>
                    </a:moveTo>
                    <a:lnTo>
                      <a:pt x="1090326" y="0"/>
                    </a:lnTo>
                    <a:lnTo>
                      <a:pt x="1090326" y="830560"/>
                    </a:lnTo>
                    <a:lnTo>
                      <a:pt x="0" y="83056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8"/>
                <a:stretch>
                  <a:fillRect l="-99998" t="-18045" r="-106618" b="-61622"/>
                </a:stretch>
              </a:blipFill>
            </p:spPr>
            <p:txBody>
              <a:bodyPr/>
              <a:lstStyle/>
              <a:p>
                <a:pPr defTabSz="914445"/>
                <a:endParaRPr lang="en-US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182" name="AutoShape 2">
            <a:extLst>
              <a:ext uri="{FF2B5EF4-FFF2-40B4-BE49-F238E27FC236}">
                <a16:creationId xmlns:a16="http://schemas.microsoft.com/office/drawing/2014/main" id="{76A90D52-AFA4-3795-B9C4-8B79EE77ED3B}"/>
              </a:ext>
            </a:extLst>
          </p:cNvPr>
          <p:cNvSpPr/>
          <p:nvPr/>
        </p:nvSpPr>
        <p:spPr>
          <a:xfrm>
            <a:off x="6164076" y="2295318"/>
            <a:ext cx="25848" cy="3616714"/>
          </a:xfrm>
          <a:prstGeom prst="line">
            <a:avLst/>
          </a:prstGeom>
          <a:ln w="66675" cap="rnd">
            <a:gradFill>
              <a:gsLst>
                <a:gs pos="0">
                  <a:srgbClr val="F502B3">
                    <a:alpha val="100000"/>
                  </a:srgbClr>
                </a:gs>
                <a:gs pos="50000">
                  <a:srgbClr val="1B1466">
                    <a:alpha val="100000"/>
                  </a:srgbClr>
                </a:gs>
                <a:gs pos="100000">
                  <a:srgbClr val="00B7FF">
                    <a:alpha val="100000"/>
                  </a:srgbClr>
                </a:gs>
              </a:gsLst>
              <a:lin ang="0"/>
            </a:gra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9AF37A-1E51-E539-C778-35906AE342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25" y="-281105"/>
            <a:ext cx="1275130" cy="127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4356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8F9C37-58EB-30FF-FBA7-A51AC218354D}"/>
              </a:ext>
            </a:extLst>
          </p:cNvPr>
          <p:cNvSpPr/>
          <p:nvPr/>
        </p:nvSpPr>
        <p:spPr>
          <a:xfrm>
            <a:off x="342900" y="1722562"/>
            <a:ext cx="5753100" cy="240486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latin typeface="Calibri Light"/>
              <a:ea typeface="Calibri Light"/>
              <a:cs typeface="Calibri Light"/>
            </a:endParaRPr>
          </a:p>
        </p:txBody>
      </p:sp>
      <p:pic>
        <p:nvPicPr>
          <p:cNvPr id="3" name="Picture 2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79932A05-C872-0166-03C6-F3D8BA522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7733" y="2017388"/>
            <a:ext cx="1789203" cy="17892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72A284-E30E-C04E-C63F-D2E0794DEB24}"/>
              </a:ext>
            </a:extLst>
          </p:cNvPr>
          <p:cNvSpPr txBox="1"/>
          <p:nvPr/>
        </p:nvSpPr>
        <p:spPr>
          <a:xfrm>
            <a:off x="2806492" y="1962163"/>
            <a:ext cx="3172278" cy="16598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FontTx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E3E6F6-8F91-46F4-7E3E-B26B24A91F22}"/>
              </a:ext>
            </a:extLst>
          </p:cNvPr>
          <p:cNvSpPr txBox="1"/>
          <p:nvPr/>
        </p:nvSpPr>
        <p:spPr>
          <a:xfrm>
            <a:off x="842003" y="2758102"/>
            <a:ext cx="146538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Calibri"/>
                <a:ea typeface="Calibri"/>
                <a:cs typeface="Calibri"/>
              </a:rPr>
              <a:t>Feature 1</a:t>
            </a:r>
          </a:p>
        </p:txBody>
      </p:sp>
      <p:pic>
        <p:nvPicPr>
          <p:cNvPr id="6" name="Picture 5" descr="A purple circle with black background&#10;&#10;Description automatically generated">
            <a:extLst>
              <a:ext uri="{FF2B5EF4-FFF2-40B4-BE49-F238E27FC236}">
                <a16:creationId xmlns:a16="http://schemas.microsoft.com/office/drawing/2014/main" id="{D56A0466-5F87-EC0A-943B-A1A2033A7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88" y="2045939"/>
            <a:ext cx="1789203" cy="17766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4FBA78-6F75-2925-2036-6E9FF677B6D3}"/>
              </a:ext>
            </a:extLst>
          </p:cNvPr>
          <p:cNvSpPr txBox="1"/>
          <p:nvPr/>
        </p:nvSpPr>
        <p:spPr>
          <a:xfrm>
            <a:off x="6816794" y="2758100"/>
            <a:ext cx="136789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Calibri"/>
                <a:ea typeface="Calibri"/>
                <a:cs typeface="Calibri"/>
              </a:rPr>
              <a:t>Feature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6BC411-F882-570D-CBDD-3E706450F192}"/>
              </a:ext>
            </a:extLst>
          </p:cNvPr>
          <p:cNvSpPr/>
          <p:nvPr/>
        </p:nvSpPr>
        <p:spPr>
          <a:xfrm>
            <a:off x="6096000" y="4119363"/>
            <a:ext cx="5545276" cy="2457538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9" name="Text 0">
            <a:extLst>
              <a:ext uri="{FF2B5EF4-FFF2-40B4-BE49-F238E27FC236}">
                <a16:creationId xmlns:a16="http://schemas.microsoft.com/office/drawing/2014/main" id="{F9E1AE80-9FB7-B74A-8E2E-91E492E68174}"/>
              </a:ext>
            </a:extLst>
          </p:cNvPr>
          <p:cNvSpPr/>
          <p:nvPr/>
        </p:nvSpPr>
        <p:spPr>
          <a:xfrm>
            <a:off x="543672" y="405277"/>
            <a:ext cx="9506758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/>
          <a:p>
            <a:pPr>
              <a:lnSpc>
                <a:spcPts val="3458"/>
              </a:lnSpc>
            </a:pPr>
            <a:endParaRPr lang="en-US" sz="3000" dirty="0">
              <a:latin typeface="Calibri"/>
              <a:ea typeface="Calibri"/>
              <a:cs typeface="Calibri"/>
            </a:endParaRPr>
          </a:p>
        </p:txBody>
      </p:sp>
      <p:pic>
        <p:nvPicPr>
          <p:cNvPr id="10" name="Picture 9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A43816C6-CD68-C953-5404-BDC8C3B554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718" y="4506159"/>
            <a:ext cx="1751920" cy="1739583"/>
          </a:xfrm>
          <a:prstGeom prst="rect">
            <a:avLst/>
          </a:prstGeom>
        </p:spPr>
      </p:pic>
      <p:pic>
        <p:nvPicPr>
          <p:cNvPr id="11" name="Picture 10" descr="A green circle with black background&#10;&#10;Description automatically generated">
            <a:extLst>
              <a:ext uri="{FF2B5EF4-FFF2-40B4-BE49-F238E27FC236}">
                <a16:creationId xmlns:a16="http://schemas.microsoft.com/office/drawing/2014/main" id="{DB25A0BF-3E13-D8C5-525C-060A933F8E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7733" y="4456539"/>
            <a:ext cx="1789203" cy="17892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208ECF-1520-F8F4-A613-3B92949B5F31}"/>
              </a:ext>
            </a:extLst>
          </p:cNvPr>
          <p:cNvSpPr txBox="1"/>
          <p:nvPr/>
        </p:nvSpPr>
        <p:spPr>
          <a:xfrm>
            <a:off x="6824167" y="5194243"/>
            <a:ext cx="137633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Calibri"/>
                <a:ea typeface="Calibri"/>
                <a:cs typeface="Calibri"/>
              </a:rPr>
              <a:t>Feature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41E79C-B82E-1EE6-BBAE-E4549F4A99AF}"/>
              </a:ext>
            </a:extLst>
          </p:cNvPr>
          <p:cNvSpPr txBox="1"/>
          <p:nvPr/>
        </p:nvSpPr>
        <p:spPr>
          <a:xfrm>
            <a:off x="842003" y="5184143"/>
            <a:ext cx="146538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Calibri"/>
                <a:ea typeface="Calibri"/>
                <a:cs typeface="Calibri"/>
              </a:rPr>
              <a:t>Feature 3</a:t>
            </a:r>
          </a:p>
        </p:txBody>
      </p:sp>
      <p:sp>
        <p:nvSpPr>
          <p:cNvPr id="14" name="Slide Number Placeholder 1">
            <a:extLst>
              <a:ext uri="{FF2B5EF4-FFF2-40B4-BE49-F238E27FC236}">
                <a16:creationId xmlns:a16="http://schemas.microsoft.com/office/drawing/2014/main" id="{1E0D85C5-1965-0D9C-9D27-3F72BF7AD2FC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en-US" smtClean="0"/>
              <a:pPr/>
              <a:t>20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A610C2B-B75C-AF01-3700-93CB0D287CC8}"/>
              </a:ext>
            </a:extLst>
          </p:cNvPr>
          <p:cNvSpPr txBox="1"/>
          <p:nvPr/>
        </p:nvSpPr>
        <p:spPr>
          <a:xfrm>
            <a:off x="2780455" y="4696537"/>
            <a:ext cx="3172278" cy="16598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FontTx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65755E-4C82-A0FF-729C-73FE78DACC21}"/>
              </a:ext>
            </a:extLst>
          </p:cNvPr>
          <p:cNvSpPr txBox="1"/>
          <p:nvPr/>
        </p:nvSpPr>
        <p:spPr>
          <a:xfrm>
            <a:off x="8533555" y="4551963"/>
            <a:ext cx="2971506" cy="19291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FontTx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5381F7-441A-3B07-0CB1-2AE0AA41A63B}"/>
              </a:ext>
            </a:extLst>
          </p:cNvPr>
          <p:cNvSpPr txBox="1"/>
          <p:nvPr/>
        </p:nvSpPr>
        <p:spPr>
          <a:xfrm>
            <a:off x="8676821" y="1835123"/>
            <a:ext cx="2971506" cy="19291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FontTx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  <a:p>
            <a:pPr marL="285739" indent="-285739">
              <a:lnSpc>
                <a:spcPts val="2083"/>
              </a:lnSpc>
              <a:buClr>
                <a:srgbClr val="68CFF4"/>
              </a:buClr>
              <a:buSzPct val="100000"/>
              <a:buChar char="•"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 </a:t>
            </a: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807AFE62-C06B-A008-A177-E9149172A4D1}"/>
              </a:ext>
            </a:extLst>
          </p:cNvPr>
          <p:cNvSpPr txBox="1"/>
          <p:nvPr/>
        </p:nvSpPr>
        <p:spPr>
          <a:xfrm>
            <a:off x="477152" y="492777"/>
            <a:ext cx="10533974" cy="874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  <p:sp>
        <p:nvSpPr>
          <p:cNvPr id="19" name="Shape 4">
            <a:extLst>
              <a:ext uri="{FF2B5EF4-FFF2-40B4-BE49-F238E27FC236}">
                <a16:creationId xmlns:a16="http://schemas.microsoft.com/office/drawing/2014/main" id="{BD3667A9-8B46-2FDC-86E6-236D84469C2C}"/>
              </a:ext>
            </a:extLst>
          </p:cNvPr>
          <p:cNvSpPr/>
          <p:nvPr/>
        </p:nvSpPr>
        <p:spPr>
          <a:xfrm>
            <a:off x="477152" y="1574820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236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C11DE-EDF4-75EC-401C-23DA30814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>
            <a:extLst>
              <a:ext uri="{FF2B5EF4-FFF2-40B4-BE49-F238E27FC236}">
                <a16:creationId xmlns:a16="http://schemas.microsoft.com/office/drawing/2014/main" id="{5D78C079-113E-74C4-C3B0-578BCB6E3C29}"/>
              </a:ext>
            </a:extLst>
          </p:cNvPr>
          <p:cNvGrpSpPr/>
          <p:nvPr/>
        </p:nvGrpSpPr>
        <p:grpSpPr>
          <a:xfrm>
            <a:off x="892268" y="1871074"/>
            <a:ext cx="4644932" cy="4405932"/>
            <a:chOff x="1349468" y="1889540"/>
            <a:chExt cx="3404723" cy="4405932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1230CF22-A279-3A41-CD6C-BEF35C740C9F}"/>
                </a:ext>
              </a:extLst>
            </p:cNvPr>
            <p:cNvGrpSpPr/>
            <p:nvPr/>
          </p:nvGrpSpPr>
          <p:grpSpPr>
            <a:xfrm>
              <a:off x="1349468" y="1889540"/>
              <a:ext cx="3368212" cy="4405932"/>
              <a:chOff x="321825" y="2088724"/>
              <a:chExt cx="3627100" cy="4405932"/>
            </a:xfrm>
          </p:grpSpPr>
          <p:sp>
            <p:nvSpPr>
              <p:cNvPr id="51" name="TextBox 67">
                <a:extLst>
                  <a:ext uri="{FF2B5EF4-FFF2-40B4-BE49-F238E27FC236}">
                    <a16:creationId xmlns:a16="http://schemas.microsoft.com/office/drawing/2014/main" id="{32873AD0-339D-6977-01FB-8BF0411496AF}"/>
                  </a:ext>
                </a:extLst>
              </p:cNvPr>
              <p:cNvSpPr txBox="1"/>
              <p:nvPr/>
            </p:nvSpPr>
            <p:spPr>
              <a:xfrm rot="16200000">
                <a:off x="-1640852" y="4051401"/>
                <a:ext cx="4405932" cy="480578"/>
              </a:xfrm>
              <a:prstGeom prst="rect">
                <a:avLst/>
              </a:prstGeom>
              <a:solidFill>
                <a:srgbClr val="330876"/>
              </a:solidFill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>
                  <a:spcBef>
                    <a:spcPts val="600"/>
                  </a:spcBef>
                  <a:spcAft>
                    <a:spcPts val="600"/>
                  </a:spcAft>
                </a:pPr>
                <a:endParaRPr lang="en-US" sz="1200">
                  <a:solidFill>
                    <a:srgbClr val="06B0F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  <a:p>
                <a:pPr algn="ctr">
                  <a:spcAft>
                    <a:spcPts val="1200"/>
                  </a:spcAft>
                </a:pPr>
                <a:endParaRPr lang="en-US" sz="1200">
                  <a:solidFill>
                    <a:srgbClr val="06B0F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endParaRPr>
              </a:p>
            </p:txBody>
          </p: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4AB2EE93-0AF3-76B5-226B-95093E0CCFA2}"/>
                  </a:ext>
                </a:extLst>
              </p:cNvPr>
              <p:cNvGrpSpPr/>
              <p:nvPr/>
            </p:nvGrpSpPr>
            <p:grpSpPr>
              <a:xfrm>
                <a:off x="831713" y="2105440"/>
                <a:ext cx="3117212" cy="4354036"/>
                <a:chOff x="3549260" y="3002280"/>
                <a:chExt cx="3880589" cy="3852672"/>
              </a:xfrm>
            </p:grpSpPr>
            <p:sp>
              <p:nvSpPr>
                <p:cNvPr id="54" name="Google Shape;70;p5">
                  <a:extLst>
                    <a:ext uri="{FF2B5EF4-FFF2-40B4-BE49-F238E27FC236}">
                      <a16:creationId xmlns:a16="http://schemas.microsoft.com/office/drawing/2014/main" id="{0F5842D0-AD04-B172-A482-126B45AB69BC}"/>
                    </a:ext>
                  </a:extLst>
                </p:cNvPr>
                <p:cNvSpPr/>
                <p:nvPr/>
              </p:nvSpPr>
              <p:spPr>
                <a:xfrm>
                  <a:off x="3549260" y="3002280"/>
                  <a:ext cx="3880589" cy="853440"/>
                </a:xfrm>
                <a:prstGeom prst="rect">
                  <a:avLst/>
                </a:prstGeom>
                <a:solidFill>
                  <a:srgbClr val="F7F3FB"/>
                </a:solidFill>
                <a:ln w="9525" cap="flat" cmpd="sng">
                  <a:solidFill>
                    <a:srgbClr val="D0D8E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16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6" name="Google Shape;73;p5">
                  <a:extLst>
                    <a:ext uri="{FF2B5EF4-FFF2-40B4-BE49-F238E27FC236}">
                      <a16:creationId xmlns:a16="http://schemas.microsoft.com/office/drawing/2014/main" id="{AA47352F-7EA9-DF6A-DA26-C28847665B38}"/>
                    </a:ext>
                  </a:extLst>
                </p:cNvPr>
                <p:cNvSpPr/>
                <p:nvPr/>
              </p:nvSpPr>
              <p:spPr>
                <a:xfrm>
                  <a:off x="3549260" y="4002024"/>
                  <a:ext cx="3880589" cy="853440"/>
                </a:xfrm>
                <a:prstGeom prst="rect">
                  <a:avLst/>
                </a:prstGeom>
                <a:solidFill>
                  <a:srgbClr val="F7F3FB"/>
                </a:solidFill>
                <a:ln w="9525" cap="flat" cmpd="sng">
                  <a:solidFill>
                    <a:srgbClr val="D0D8E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16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9" name="Google Shape;76;p5">
                  <a:extLst>
                    <a:ext uri="{FF2B5EF4-FFF2-40B4-BE49-F238E27FC236}">
                      <a16:creationId xmlns:a16="http://schemas.microsoft.com/office/drawing/2014/main" id="{611676C0-6B19-5E20-0878-B8B097AB3841}"/>
                    </a:ext>
                  </a:extLst>
                </p:cNvPr>
                <p:cNvSpPr/>
                <p:nvPr/>
              </p:nvSpPr>
              <p:spPr>
                <a:xfrm>
                  <a:off x="3549260" y="5001768"/>
                  <a:ext cx="3880589" cy="853440"/>
                </a:xfrm>
                <a:prstGeom prst="rect">
                  <a:avLst/>
                </a:prstGeom>
                <a:solidFill>
                  <a:srgbClr val="F7F3FB"/>
                </a:solidFill>
                <a:ln w="9525" cap="flat" cmpd="sng">
                  <a:solidFill>
                    <a:srgbClr val="D0D8E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16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62" name="Google Shape;79;p5">
                  <a:extLst>
                    <a:ext uri="{FF2B5EF4-FFF2-40B4-BE49-F238E27FC236}">
                      <a16:creationId xmlns:a16="http://schemas.microsoft.com/office/drawing/2014/main" id="{2EBE9F4A-B0B1-2CBC-5B74-1FF2668D8328}"/>
                    </a:ext>
                  </a:extLst>
                </p:cNvPr>
                <p:cNvSpPr/>
                <p:nvPr/>
              </p:nvSpPr>
              <p:spPr>
                <a:xfrm>
                  <a:off x="3549260" y="6001512"/>
                  <a:ext cx="3880589" cy="853440"/>
                </a:xfrm>
                <a:prstGeom prst="rect">
                  <a:avLst/>
                </a:prstGeom>
                <a:solidFill>
                  <a:srgbClr val="F7F3FB"/>
                </a:solidFill>
                <a:ln w="9525" cap="flat" cmpd="sng">
                  <a:solidFill>
                    <a:srgbClr val="D0D8E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16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613E5A38-6B77-D90D-14D9-40852893958D}"/>
                  </a:ext>
                </a:extLst>
              </p:cNvPr>
              <p:cNvSpPr txBox="1"/>
              <p:nvPr/>
            </p:nvSpPr>
            <p:spPr>
              <a:xfrm rot="16200000">
                <a:off x="-1607810" y="4190724"/>
                <a:ext cx="4389217" cy="2186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  <a:sym typeface="Calibri"/>
                  </a:rPr>
                  <a:t>Section Heading </a:t>
                </a:r>
                <a:endParaRPr lang="en-US" sz="12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66" name="Text 6">
              <a:extLst>
                <a:ext uri="{FF2B5EF4-FFF2-40B4-BE49-F238E27FC236}">
                  <a16:creationId xmlns:a16="http://schemas.microsoft.com/office/drawing/2014/main" id="{3BAFAB34-545A-455D-BFF2-146ED9D46769}"/>
                </a:ext>
              </a:extLst>
            </p:cNvPr>
            <p:cNvSpPr/>
            <p:nvPr/>
          </p:nvSpPr>
          <p:spPr>
            <a:xfrm>
              <a:off x="1859475" y="1953100"/>
              <a:ext cx="2755856" cy="219456"/>
            </a:xfrm>
            <a:prstGeom prst="rect">
              <a:avLst/>
            </a:prstGeom>
            <a:noFill/>
            <a:ln/>
          </p:spPr>
          <p:txBody>
            <a:bodyPr wrap="square" rtlCol="0" anchor="t"/>
            <a:lstStyle/>
            <a:p>
              <a:r>
                <a:rPr lang="en-US" sz="900" b="1" kern="0" spc="133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[Type of Asset]</a:t>
              </a:r>
              <a:endParaRPr lang="en-US" sz="900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7" name="Text 7">
              <a:extLst>
                <a:ext uri="{FF2B5EF4-FFF2-40B4-BE49-F238E27FC236}">
                  <a16:creationId xmlns:a16="http://schemas.microsoft.com/office/drawing/2014/main" id="{52B7C862-26A7-4766-2B1C-A49D2F3ABC5C}"/>
                </a:ext>
              </a:extLst>
            </p:cNvPr>
            <p:cNvSpPr/>
            <p:nvPr/>
          </p:nvSpPr>
          <p:spPr>
            <a:xfrm>
              <a:off x="1859475" y="2148172"/>
              <a:ext cx="2755856" cy="268224"/>
            </a:xfrm>
            <a:prstGeom prst="rect">
              <a:avLst/>
            </a:prstGeom>
            <a:noFill/>
            <a:ln/>
          </p:spPr>
          <p:txBody>
            <a:bodyPr wrap="square" rtlCol="0" anchor="t"/>
            <a:lstStyle/>
            <a:p>
              <a:r>
                <a:rPr lang="en-US" sz="1400" b="1" dirty="0">
                  <a:solidFill>
                    <a:srgbClr val="1A1F3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Asset 1</a:t>
              </a:r>
              <a:endPara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8" name="Text 8">
              <a:extLst>
                <a:ext uri="{FF2B5EF4-FFF2-40B4-BE49-F238E27FC236}">
                  <a16:creationId xmlns:a16="http://schemas.microsoft.com/office/drawing/2014/main" id="{4943750E-391E-D3EE-C535-8BB16D6E9B30}"/>
                </a:ext>
              </a:extLst>
            </p:cNvPr>
            <p:cNvSpPr/>
            <p:nvPr/>
          </p:nvSpPr>
          <p:spPr>
            <a:xfrm>
              <a:off x="1859474" y="2416396"/>
              <a:ext cx="2894717" cy="341376"/>
            </a:xfrm>
            <a:prstGeom prst="rect">
              <a:avLst/>
            </a:prstGeom>
            <a:noFill/>
            <a:ln/>
          </p:spPr>
          <p:txBody>
            <a:bodyPr wrap="square" rtlCol="0" anchor="t"/>
            <a:lstStyle/>
            <a:p>
              <a:r>
                <a:rPr lang="en-US" sz="1100" dirty="0">
                  <a:solidFill>
                    <a:srgbClr val="6B749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Lorem ipsum dot ire</a:t>
              </a:r>
              <a:endPara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4E8C810D-E58A-753B-8BD6-EB1CF9C18021}"/>
              </a:ext>
            </a:extLst>
          </p:cNvPr>
          <p:cNvGrpSpPr/>
          <p:nvPr/>
        </p:nvGrpSpPr>
        <p:grpSpPr>
          <a:xfrm>
            <a:off x="6008828" y="1887788"/>
            <a:ext cx="4595121" cy="4405932"/>
            <a:chOff x="321825" y="2088724"/>
            <a:chExt cx="3627100" cy="4405932"/>
          </a:xfrm>
        </p:grpSpPr>
        <p:sp>
          <p:nvSpPr>
            <p:cNvPr id="93" name="TextBox 67">
              <a:extLst>
                <a:ext uri="{FF2B5EF4-FFF2-40B4-BE49-F238E27FC236}">
                  <a16:creationId xmlns:a16="http://schemas.microsoft.com/office/drawing/2014/main" id="{B4546C90-10DA-D998-AD6D-6D6365C374D3}"/>
                </a:ext>
              </a:extLst>
            </p:cNvPr>
            <p:cNvSpPr txBox="1"/>
            <p:nvPr/>
          </p:nvSpPr>
          <p:spPr>
            <a:xfrm rot="16200000">
              <a:off x="-1640852" y="4051401"/>
              <a:ext cx="4405932" cy="480578"/>
            </a:xfrm>
            <a:prstGeom prst="rect">
              <a:avLst/>
            </a:prstGeom>
            <a:solidFill>
              <a:srgbClr val="330876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endParaRPr lang="en-US" sz="120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  <a:p>
              <a:pPr algn="ctr">
                <a:spcAft>
                  <a:spcPts val="1200"/>
                </a:spcAft>
              </a:pPr>
              <a:endParaRPr lang="en-US" sz="120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2D0EF639-94CC-BC66-BA07-FF49391189B2}"/>
                </a:ext>
              </a:extLst>
            </p:cNvPr>
            <p:cNvGrpSpPr/>
            <p:nvPr/>
          </p:nvGrpSpPr>
          <p:grpSpPr>
            <a:xfrm>
              <a:off x="831713" y="2105440"/>
              <a:ext cx="3117212" cy="4354036"/>
              <a:chOff x="3549260" y="3002280"/>
              <a:chExt cx="3880589" cy="3852672"/>
            </a:xfrm>
          </p:grpSpPr>
          <p:sp>
            <p:nvSpPr>
              <p:cNvPr id="96" name="Google Shape;70;p5">
                <a:extLst>
                  <a:ext uri="{FF2B5EF4-FFF2-40B4-BE49-F238E27FC236}">
                    <a16:creationId xmlns:a16="http://schemas.microsoft.com/office/drawing/2014/main" id="{CE87115D-33F6-0E95-8C4F-772189134D64}"/>
                  </a:ext>
                </a:extLst>
              </p:cNvPr>
              <p:cNvSpPr/>
              <p:nvPr/>
            </p:nvSpPr>
            <p:spPr>
              <a:xfrm>
                <a:off x="3549260" y="3002280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97" name="Google Shape;73;p5">
                <a:extLst>
                  <a:ext uri="{FF2B5EF4-FFF2-40B4-BE49-F238E27FC236}">
                    <a16:creationId xmlns:a16="http://schemas.microsoft.com/office/drawing/2014/main" id="{13E44215-0709-7141-2080-578CA90F66D8}"/>
                  </a:ext>
                </a:extLst>
              </p:cNvPr>
              <p:cNvSpPr/>
              <p:nvPr/>
            </p:nvSpPr>
            <p:spPr>
              <a:xfrm>
                <a:off x="3549260" y="4002024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98" name="Google Shape;76;p5">
                <a:extLst>
                  <a:ext uri="{FF2B5EF4-FFF2-40B4-BE49-F238E27FC236}">
                    <a16:creationId xmlns:a16="http://schemas.microsoft.com/office/drawing/2014/main" id="{C5E03621-CC78-40D2-6194-1FC8DCAC6EEB}"/>
                  </a:ext>
                </a:extLst>
              </p:cNvPr>
              <p:cNvSpPr/>
              <p:nvPr/>
            </p:nvSpPr>
            <p:spPr>
              <a:xfrm>
                <a:off x="3549260" y="5001768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99" name="Google Shape;79;p5">
                <a:extLst>
                  <a:ext uri="{FF2B5EF4-FFF2-40B4-BE49-F238E27FC236}">
                    <a16:creationId xmlns:a16="http://schemas.microsoft.com/office/drawing/2014/main" id="{D943EC48-9C61-5BA0-E7AC-196C82D53CD5}"/>
                  </a:ext>
                </a:extLst>
              </p:cNvPr>
              <p:cNvSpPr/>
              <p:nvPr/>
            </p:nvSpPr>
            <p:spPr>
              <a:xfrm>
                <a:off x="3549260" y="6001512"/>
                <a:ext cx="3880589" cy="853440"/>
              </a:xfrm>
              <a:prstGeom prst="rect">
                <a:avLst/>
              </a:prstGeom>
              <a:solidFill>
                <a:srgbClr val="F7F3FB"/>
              </a:solidFill>
              <a:ln w="9525" cap="flat" cmpd="sng">
                <a:solidFill>
                  <a:srgbClr val="D0D8E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46CDC7EE-FE2F-F4DC-8820-733A51FEC5D0}"/>
                </a:ext>
              </a:extLst>
            </p:cNvPr>
            <p:cNvSpPr txBox="1"/>
            <p:nvPr/>
          </p:nvSpPr>
          <p:spPr>
            <a:xfrm rot="16200000">
              <a:off x="-1607810" y="4190724"/>
              <a:ext cx="4389217" cy="2186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Section </a:t>
              </a:r>
              <a:r>
                <a:rPr lang="en-US" sz="1200" b="1" dirty="0" err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sym typeface="Calibri"/>
                </a:rPr>
                <a:t>HEading</a:t>
              </a:r>
              <a:endParaRPr lang="en-US" sz="12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113" name="Text 2">
            <a:extLst>
              <a:ext uri="{FF2B5EF4-FFF2-40B4-BE49-F238E27FC236}">
                <a16:creationId xmlns:a16="http://schemas.microsoft.com/office/drawing/2014/main" id="{DDCFCC83-E45D-0B5B-015A-7DF31091CC86}"/>
              </a:ext>
            </a:extLst>
          </p:cNvPr>
          <p:cNvSpPr/>
          <p:nvPr/>
        </p:nvSpPr>
        <p:spPr>
          <a:xfrm>
            <a:off x="626641" y="426191"/>
            <a:ext cx="11216640" cy="7559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2800" b="1" dirty="0">
                <a:solidFill>
                  <a:srgbClr val="0B174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 </a:t>
            </a: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E373187-DAE8-A91A-C027-5AA64BF8074A}"/>
              </a:ext>
            </a:extLst>
          </p:cNvPr>
          <p:cNvSpPr txBox="1"/>
          <p:nvPr/>
        </p:nvSpPr>
        <p:spPr>
          <a:xfrm>
            <a:off x="639716" y="889067"/>
            <a:ext cx="11190491" cy="372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1400" dirty="0">
                <a:solidFill>
                  <a:srgbClr val="06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</p:txBody>
      </p:sp>
      <p:sp>
        <p:nvSpPr>
          <p:cNvPr id="3" name="Text 6">
            <a:extLst>
              <a:ext uri="{FF2B5EF4-FFF2-40B4-BE49-F238E27FC236}">
                <a16:creationId xmlns:a16="http://schemas.microsoft.com/office/drawing/2014/main" id="{C4944CBA-78CF-F945-B8BF-F15F38C12F3E}"/>
              </a:ext>
            </a:extLst>
          </p:cNvPr>
          <p:cNvSpPr/>
          <p:nvPr/>
        </p:nvSpPr>
        <p:spPr>
          <a:xfrm>
            <a:off x="1563650" y="3094958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 7">
            <a:extLst>
              <a:ext uri="{FF2B5EF4-FFF2-40B4-BE49-F238E27FC236}">
                <a16:creationId xmlns:a16="http://schemas.microsoft.com/office/drawing/2014/main" id="{ECD06C0D-3940-067F-2CDC-8598C85EE7AC}"/>
              </a:ext>
            </a:extLst>
          </p:cNvPr>
          <p:cNvSpPr/>
          <p:nvPr/>
        </p:nvSpPr>
        <p:spPr>
          <a:xfrm>
            <a:off x="1563650" y="3290030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2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 8">
            <a:extLst>
              <a:ext uri="{FF2B5EF4-FFF2-40B4-BE49-F238E27FC236}">
                <a16:creationId xmlns:a16="http://schemas.microsoft.com/office/drawing/2014/main" id="{3556B8E9-79AC-0ACE-E7FE-15BEA19186BD}"/>
              </a:ext>
            </a:extLst>
          </p:cNvPr>
          <p:cNvSpPr/>
          <p:nvPr/>
        </p:nvSpPr>
        <p:spPr>
          <a:xfrm>
            <a:off x="1563648" y="3558254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AE60C697-7935-D7EE-97DA-FCFA0BF75217}"/>
              </a:ext>
            </a:extLst>
          </p:cNvPr>
          <p:cNvSpPr/>
          <p:nvPr/>
        </p:nvSpPr>
        <p:spPr>
          <a:xfrm>
            <a:off x="1588051" y="4250361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6639229D-0CF7-2E23-9702-819B48B4E7D8}"/>
              </a:ext>
            </a:extLst>
          </p:cNvPr>
          <p:cNvSpPr/>
          <p:nvPr/>
        </p:nvSpPr>
        <p:spPr>
          <a:xfrm>
            <a:off x="1588051" y="4445433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3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DD746D0F-A5AD-2360-87A0-DC835689C953}"/>
              </a:ext>
            </a:extLst>
          </p:cNvPr>
          <p:cNvSpPr/>
          <p:nvPr/>
        </p:nvSpPr>
        <p:spPr>
          <a:xfrm>
            <a:off x="1588049" y="4713657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9A913E88-E941-46DC-6F0C-2B4B5489A722}"/>
              </a:ext>
            </a:extLst>
          </p:cNvPr>
          <p:cNvSpPr/>
          <p:nvPr/>
        </p:nvSpPr>
        <p:spPr>
          <a:xfrm>
            <a:off x="1612452" y="5405764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C62BC14E-58FD-832B-BABD-F0244461FCFF}"/>
              </a:ext>
            </a:extLst>
          </p:cNvPr>
          <p:cNvSpPr/>
          <p:nvPr/>
        </p:nvSpPr>
        <p:spPr>
          <a:xfrm>
            <a:off x="1612452" y="5600836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4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4B7CD646-64B0-5345-E3C2-E5BB601AA796}"/>
              </a:ext>
            </a:extLst>
          </p:cNvPr>
          <p:cNvSpPr/>
          <p:nvPr/>
        </p:nvSpPr>
        <p:spPr>
          <a:xfrm>
            <a:off x="1612450" y="5869060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id="{FC39700F-C2C5-22DF-9A12-9EA3C82A2033}"/>
              </a:ext>
            </a:extLst>
          </p:cNvPr>
          <p:cNvSpPr/>
          <p:nvPr/>
        </p:nvSpPr>
        <p:spPr>
          <a:xfrm>
            <a:off x="6704613" y="2011405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Text 7">
            <a:extLst>
              <a:ext uri="{FF2B5EF4-FFF2-40B4-BE49-F238E27FC236}">
                <a16:creationId xmlns:a16="http://schemas.microsoft.com/office/drawing/2014/main" id="{34A89650-80F5-5CCA-7D65-D499F9F3A368}"/>
              </a:ext>
            </a:extLst>
          </p:cNvPr>
          <p:cNvSpPr/>
          <p:nvPr/>
        </p:nvSpPr>
        <p:spPr>
          <a:xfrm>
            <a:off x="6704613" y="2206477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1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3115A9E4-57A1-8C68-B227-189B4C390E92}"/>
              </a:ext>
            </a:extLst>
          </p:cNvPr>
          <p:cNvSpPr/>
          <p:nvPr/>
        </p:nvSpPr>
        <p:spPr>
          <a:xfrm>
            <a:off x="6704611" y="2474701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 6">
            <a:extLst>
              <a:ext uri="{FF2B5EF4-FFF2-40B4-BE49-F238E27FC236}">
                <a16:creationId xmlns:a16="http://schemas.microsoft.com/office/drawing/2014/main" id="{29DA1023-4556-B3DA-29C3-A1BE6571A21C}"/>
              </a:ext>
            </a:extLst>
          </p:cNvPr>
          <p:cNvSpPr/>
          <p:nvPr/>
        </p:nvSpPr>
        <p:spPr>
          <a:xfrm>
            <a:off x="6764408" y="3137230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C67C704E-D4E0-BEC2-57D9-7539D39CC709}"/>
              </a:ext>
            </a:extLst>
          </p:cNvPr>
          <p:cNvSpPr/>
          <p:nvPr/>
        </p:nvSpPr>
        <p:spPr>
          <a:xfrm>
            <a:off x="6764408" y="3332302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2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 8">
            <a:extLst>
              <a:ext uri="{FF2B5EF4-FFF2-40B4-BE49-F238E27FC236}">
                <a16:creationId xmlns:a16="http://schemas.microsoft.com/office/drawing/2014/main" id="{9D608EF2-DF2D-6232-48DB-A6256AE6CAAF}"/>
              </a:ext>
            </a:extLst>
          </p:cNvPr>
          <p:cNvSpPr/>
          <p:nvPr/>
        </p:nvSpPr>
        <p:spPr>
          <a:xfrm>
            <a:off x="6764406" y="3600526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6" name="Text 6">
            <a:extLst>
              <a:ext uri="{FF2B5EF4-FFF2-40B4-BE49-F238E27FC236}">
                <a16:creationId xmlns:a16="http://schemas.microsoft.com/office/drawing/2014/main" id="{A83B287F-057B-520A-E3A9-130A2CD6C7DE}"/>
              </a:ext>
            </a:extLst>
          </p:cNvPr>
          <p:cNvSpPr/>
          <p:nvPr/>
        </p:nvSpPr>
        <p:spPr>
          <a:xfrm>
            <a:off x="6764406" y="4274745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7" name="Text 7">
            <a:extLst>
              <a:ext uri="{FF2B5EF4-FFF2-40B4-BE49-F238E27FC236}">
                <a16:creationId xmlns:a16="http://schemas.microsoft.com/office/drawing/2014/main" id="{4286FD62-9D02-2DE3-4535-9FA0BC6C61ED}"/>
              </a:ext>
            </a:extLst>
          </p:cNvPr>
          <p:cNvSpPr/>
          <p:nvPr/>
        </p:nvSpPr>
        <p:spPr>
          <a:xfrm>
            <a:off x="6764406" y="4469817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3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8" name="Text 8">
            <a:extLst>
              <a:ext uri="{FF2B5EF4-FFF2-40B4-BE49-F238E27FC236}">
                <a16:creationId xmlns:a16="http://schemas.microsoft.com/office/drawing/2014/main" id="{4EFCAA2E-C0E9-F82B-E064-384D357A4E54}"/>
              </a:ext>
            </a:extLst>
          </p:cNvPr>
          <p:cNvSpPr/>
          <p:nvPr/>
        </p:nvSpPr>
        <p:spPr>
          <a:xfrm>
            <a:off x="6764404" y="4738041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" name="Text 6">
            <a:extLst>
              <a:ext uri="{FF2B5EF4-FFF2-40B4-BE49-F238E27FC236}">
                <a16:creationId xmlns:a16="http://schemas.microsoft.com/office/drawing/2014/main" id="{B86F9A12-541C-C419-1582-87290ED5C5B0}"/>
              </a:ext>
            </a:extLst>
          </p:cNvPr>
          <p:cNvSpPr/>
          <p:nvPr/>
        </p:nvSpPr>
        <p:spPr>
          <a:xfrm>
            <a:off x="6764404" y="5412260"/>
            <a:ext cx="3759708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900" b="1" kern="0" spc="133" dirty="0">
                <a:solidFill>
                  <a:srgbClr val="01D3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[Type of Asset]</a:t>
            </a:r>
            <a:endParaRPr lang="en-US" sz="900" dirty="0">
              <a:solidFill>
                <a:srgbClr val="01D3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0" name="Text 7">
            <a:extLst>
              <a:ext uri="{FF2B5EF4-FFF2-40B4-BE49-F238E27FC236}">
                <a16:creationId xmlns:a16="http://schemas.microsoft.com/office/drawing/2014/main" id="{BF214B77-A188-7D37-4D1C-9012E7EBBEA3}"/>
              </a:ext>
            </a:extLst>
          </p:cNvPr>
          <p:cNvSpPr/>
          <p:nvPr/>
        </p:nvSpPr>
        <p:spPr>
          <a:xfrm>
            <a:off x="6764404" y="5607332"/>
            <a:ext cx="3759708" cy="268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400" b="1" dirty="0">
                <a:solidFill>
                  <a:srgbClr val="1A1F3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Asset 4</a:t>
            </a:r>
            <a:endParaRPr lang="en-US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 8">
            <a:extLst>
              <a:ext uri="{FF2B5EF4-FFF2-40B4-BE49-F238E27FC236}">
                <a16:creationId xmlns:a16="http://schemas.microsoft.com/office/drawing/2014/main" id="{98E9D3A1-B1BF-C64B-FCBF-428DD77FD518}"/>
              </a:ext>
            </a:extLst>
          </p:cNvPr>
          <p:cNvSpPr/>
          <p:nvPr/>
        </p:nvSpPr>
        <p:spPr>
          <a:xfrm>
            <a:off x="6764402" y="5875556"/>
            <a:ext cx="3949151" cy="341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1100" dirty="0">
                <a:solidFill>
                  <a:srgbClr val="6B749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dot ire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Shape 4">
            <a:extLst>
              <a:ext uri="{FF2B5EF4-FFF2-40B4-BE49-F238E27FC236}">
                <a16:creationId xmlns:a16="http://schemas.microsoft.com/office/drawing/2014/main" id="{8BEB5AD9-C74F-6707-66CF-165996B4CC80}"/>
              </a:ext>
            </a:extLst>
          </p:cNvPr>
          <p:cNvSpPr/>
          <p:nvPr/>
        </p:nvSpPr>
        <p:spPr>
          <a:xfrm>
            <a:off x="614668" y="1377242"/>
            <a:ext cx="879488" cy="35168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752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>
            <a:extLst>
              <a:ext uri="{FF2B5EF4-FFF2-40B4-BE49-F238E27FC236}">
                <a16:creationId xmlns:a16="http://schemas.microsoft.com/office/drawing/2014/main" id="{F9513CC4-24E2-9944-9F00-5CC92CF02ECA}"/>
              </a:ext>
            </a:extLst>
          </p:cNvPr>
          <p:cNvSpPr/>
          <p:nvPr/>
        </p:nvSpPr>
        <p:spPr>
          <a:xfrm>
            <a:off x="491327" y="3944864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AE24CFA-1233-474B-97A5-18B5A7FEF9CB}"/>
              </a:ext>
            </a:extLst>
          </p:cNvPr>
          <p:cNvSpPr/>
          <p:nvPr/>
        </p:nvSpPr>
        <p:spPr>
          <a:xfrm>
            <a:off x="3321708" y="3944864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F0638E41-6C53-554C-B36B-A26FE0434B05}"/>
              </a:ext>
            </a:extLst>
          </p:cNvPr>
          <p:cNvSpPr/>
          <p:nvPr/>
        </p:nvSpPr>
        <p:spPr>
          <a:xfrm>
            <a:off x="6167178" y="3944864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B5B2FE70-43DB-864A-962D-7583629AA93B}"/>
              </a:ext>
            </a:extLst>
          </p:cNvPr>
          <p:cNvSpPr/>
          <p:nvPr/>
        </p:nvSpPr>
        <p:spPr>
          <a:xfrm>
            <a:off x="8994459" y="3944864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F6B3E529-7A69-8141-BA30-679DA7CE7F61}"/>
              </a:ext>
            </a:extLst>
          </p:cNvPr>
          <p:cNvSpPr/>
          <p:nvPr/>
        </p:nvSpPr>
        <p:spPr>
          <a:xfrm>
            <a:off x="491327" y="1419876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5553D8A-23FD-CD45-A6C7-39A605DD0B5A}"/>
              </a:ext>
            </a:extLst>
          </p:cNvPr>
          <p:cNvSpPr/>
          <p:nvPr/>
        </p:nvSpPr>
        <p:spPr>
          <a:xfrm>
            <a:off x="3327817" y="1419876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62B031AF-926F-844C-9AB2-9DA9042BA69C}"/>
              </a:ext>
            </a:extLst>
          </p:cNvPr>
          <p:cNvSpPr/>
          <p:nvPr/>
        </p:nvSpPr>
        <p:spPr>
          <a:xfrm>
            <a:off x="6167178" y="1419876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E2540ECC-C5AD-DF4E-A185-9C1F0B1EFE93}"/>
              </a:ext>
            </a:extLst>
          </p:cNvPr>
          <p:cNvSpPr/>
          <p:nvPr/>
        </p:nvSpPr>
        <p:spPr>
          <a:xfrm>
            <a:off x="8994459" y="1419876"/>
            <a:ext cx="2773138" cy="24754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3" name="Text 1"/>
          <p:cNvSpPr/>
          <p:nvPr/>
        </p:nvSpPr>
        <p:spPr>
          <a:xfrm>
            <a:off x="815862" y="2384920"/>
            <a:ext cx="2109383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endParaRPr lang="en-US" sz="15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85242" y="2769886"/>
            <a:ext cx="2243067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5" name="Text 3"/>
          <p:cNvSpPr/>
          <p:nvPr/>
        </p:nvSpPr>
        <p:spPr>
          <a:xfrm>
            <a:off x="3700611" y="2407896"/>
            <a:ext cx="2112211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endParaRPr lang="en-US" sz="15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472577" y="2738338"/>
            <a:ext cx="2352825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7" name="Text 5"/>
          <p:cNvSpPr/>
          <p:nvPr/>
        </p:nvSpPr>
        <p:spPr>
          <a:xfrm>
            <a:off x="6250320" y="2407896"/>
            <a:ext cx="2562225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endParaRPr lang="en-US" sz="1625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6280960" y="2723326"/>
            <a:ext cx="2384774" cy="12270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9" name="Text 7"/>
          <p:cNvSpPr/>
          <p:nvPr/>
        </p:nvSpPr>
        <p:spPr>
          <a:xfrm>
            <a:off x="9019218" y="2407896"/>
            <a:ext cx="2562324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endParaRPr lang="en-US" sz="1625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9126430" y="2752828"/>
            <a:ext cx="2659999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11" name="Text 9"/>
          <p:cNvSpPr/>
          <p:nvPr/>
        </p:nvSpPr>
        <p:spPr>
          <a:xfrm>
            <a:off x="854115" y="4538004"/>
            <a:ext cx="2162292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15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85242" y="5345506"/>
            <a:ext cx="2162292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13" name="Text 11"/>
          <p:cNvSpPr/>
          <p:nvPr/>
        </p:nvSpPr>
        <p:spPr>
          <a:xfrm>
            <a:off x="3623012" y="4538004"/>
            <a:ext cx="2162292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15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434405" y="5349401"/>
            <a:ext cx="2429170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15" name="Text 13"/>
          <p:cNvSpPr/>
          <p:nvPr/>
        </p:nvSpPr>
        <p:spPr>
          <a:xfrm>
            <a:off x="6374491" y="4538005"/>
            <a:ext cx="1896275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endParaRPr lang="en-US" sz="15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310572" y="5345802"/>
            <a:ext cx="2162292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17" name="Text 15"/>
          <p:cNvSpPr/>
          <p:nvPr/>
        </p:nvSpPr>
        <p:spPr>
          <a:xfrm>
            <a:off x="9160815" y="4538004"/>
            <a:ext cx="2162375" cy="516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150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9160815" y="5345506"/>
            <a:ext cx="2162375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do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23ED8F9-C0BA-F92F-16F9-E1261D05026A}"/>
              </a:ext>
            </a:extLst>
          </p:cNvPr>
          <p:cNvSpPr txBox="1"/>
          <p:nvPr/>
        </p:nvSpPr>
        <p:spPr>
          <a:xfrm>
            <a:off x="589141" y="2257842"/>
            <a:ext cx="247219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3DCEB-C079-48D4-1B39-7DF8AA880544}"/>
              </a:ext>
            </a:extLst>
          </p:cNvPr>
          <p:cNvSpPr txBox="1"/>
          <p:nvPr/>
        </p:nvSpPr>
        <p:spPr>
          <a:xfrm>
            <a:off x="3393342" y="2257842"/>
            <a:ext cx="274258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900C1D0-016E-DC31-1033-CC83ACFB44AF}"/>
              </a:ext>
            </a:extLst>
          </p:cNvPr>
          <p:cNvSpPr txBox="1"/>
          <p:nvPr/>
        </p:nvSpPr>
        <p:spPr>
          <a:xfrm>
            <a:off x="6235128" y="2261401"/>
            <a:ext cx="22042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AAEB138-468D-330C-AB99-7A7331C6E0DC}"/>
              </a:ext>
            </a:extLst>
          </p:cNvPr>
          <p:cNvSpPr txBox="1"/>
          <p:nvPr/>
        </p:nvSpPr>
        <p:spPr>
          <a:xfrm>
            <a:off x="9079604" y="2265580"/>
            <a:ext cx="22042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BDD7A59-2827-CB09-0AD0-32067034A8A1}"/>
              </a:ext>
            </a:extLst>
          </p:cNvPr>
          <p:cNvSpPr txBox="1"/>
          <p:nvPr/>
        </p:nvSpPr>
        <p:spPr>
          <a:xfrm>
            <a:off x="599939" y="4757380"/>
            <a:ext cx="22042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5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DA596A3-4A63-FC4C-8DE6-821BB0D80DB1}"/>
              </a:ext>
            </a:extLst>
          </p:cNvPr>
          <p:cNvSpPr txBox="1"/>
          <p:nvPr/>
        </p:nvSpPr>
        <p:spPr>
          <a:xfrm>
            <a:off x="9104781" y="4757379"/>
            <a:ext cx="21623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8</a:t>
            </a:r>
          </a:p>
        </p:txBody>
      </p:sp>
      <p:pic>
        <p:nvPicPr>
          <p:cNvPr id="50" name="Picture 49" descr="A blue globe and purple gear&#10;&#10;AI-generated content may be incorrect.">
            <a:extLst>
              <a:ext uri="{FF2B5EF4-FFF2-40B4-BE49-F238E27FC236}">
                <a16:creationId xmlns:a16="http://schemas.microsoft.com/office/drawing/2014/main" id="{DC5EF74E-7B6A-C439-3E32-A06603F2D8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74" t="38316" r="12455" b="52659"/>
          <a:stretch>
            <a:fillRect/>
          </a:stretch>
        </p:blipFill>
        <p:spPr>
          <a:xfrm>
            <a:off x="3384466" y="4262727"/>
            <a:ext cx="556588" cy="474082"/>
          </a:xfrm>
          <a:prstGeom prst="rect">
            <a:avLst/>
          </a:prstGeom>
        </p:spPr>
      </p:pic>
      <p:pic>
        <p:nvPicPr>
          <p:cNvPr id="51" name="Picture 50" descr="A blue globe and purple gear&#10;&#10;AI-generated content may be incorrect.">
            <a:extLst>
              <a:ext uri="{FF2B5EF4-FFF2-40B4-BE49-F238E27FC236}">
                <a16:creationId xmlns:a16="http://schemas.microsoft.com/office/drawing/2014/main" id="{BD05307A-6FA5-C2E2-B5EA-F0AD80F301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617" t="86717" r="12454" b="3341"/>
          <a:stretch>
            <a:fillRect/>
          </a:stretch>
        </p:blipFill>
        <p:spPr>
          <a:xfrm>
            <a:off x="6280960" y="4244189"/>
            <a:ext cx="437451" cy="437078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E81768EA-E74D-BAA6-A022-506848227923}"/>
              </a:ext>
            </a:extLst>
          </p:cNvPr>
          <p:cNvSpPr txBox="1"/>
          <p:nvPr/>
        </p:nvSpPr>
        <p:spPr>
          <a:xfrm>
            <a:off x="3377095" y="4757379"/>
            <a:ext cx="22042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6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6EF26F3-A064-943D-C020-A119B7E31571}"/>
              </a:ext>
            </a:extLst>
          </p:cNvPr>
          <p:cNvSpPr txBox="1"/>
          <p:nvPr/>
        </p:nvSpPr>
        <p:spPr>
          <a:xfrm>
            <a:off x="6228055" y="4757378"/>
            <a:ext cx="238477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Feature 7</a:t>
            </a:r>
          </a:p>
        </p:txBody>
      </p:sp>
      <p:sp>
        <p:nvSpPr>
          <p:cNvPr id="60" name="Text 0">
            <a:extLst>
              <a:ext uri="{FF2B5EF4-FFF2-40B4-BE49-F238E27FC236}">
                <a16:creationId xmlns:a16="http://schemas.microsoft.com/office/drawing/2014/main" id="{C8F402D1-6D4D-9B43-B210-4F2C35B767DA}"/>
              </a:ext>
            </a:extLst>
          </p:cNvPr>
          <p:cNvSpPr/>
          <p:nvPr/>
        </p:nvSpPr>
        <p:spPr>
          <a:xfrm>
            <a:off x="0" y="564463"/>
            <a:ext cx="12192000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/>
          <a:p>
            <a:pPr algn="ctr"/>
            <a:endParaRPr lang="en-US" sz="3000" dirty="0">
              <a:solidFill>
                <a:schemeClr val="bg1"/>
              </a:solidFill>
              <a:latin typeface="Calibri"/>
              <a:ea typeface="Lato"/>
              <a:cs typeface="Calibri"/>
            </a:endParaRPr>
          </a:p>
        </p:txBody>
      </p:sp>
      <p:sp>
        <p:nvSpPr>
          <p:cNvPr id="64" name="TextBox 6">
            <a:extLst>
              <a:ext uri="{FF2B5EF4-FFF2-40B4-BE49-F238E27FC236}">
                <a16:creationId xmlns:a16="http://schemas.microsoft.com/office/drawing/2014/main" id="{526D8911-0D6A-6747-9F1F-86B22C5D7FD7}"/>
              </a:ext>
            </a:extLst>
          </p:cNvPr>
          <p:cNvSpPr txBox="1"/>
          <p:nvPr/>
        </p:nvSpPr>
        <p:spPr>
          <a:xfrm>
            <a:off x="1332272" y="1741770"/>
            <a:ext cx="1471958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pic>
        <p:nvPicPr>
          <p:cNvPr id="37" name="Picture 36" descr="A blue heart with a pulse line&#10;&#10;Description automatically generated">
            <a:extLst>
              <a:ext uri="{FF2B5EF4-FFF2-40B4-BE49-F238E27FC236}">
                <a16:creationId xmlns:a16="http://schemas.microsoft.com/office/drawing/2014/main" id="{950493FB-43AA-3E46-AF29-F79B06BE3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064" y="1549525"/>
            <a:ext cx="594766" cy="760951"/>
          </a:xfrm>
          <a:prstGeom prst="rect">
            <a:avLst/>
          </a:prstGeom>
        </p:spPr>
      </p:pic>
      <p:sp>
        <p:nvSpPr>
          <p:cNvPr id="65" name="TextBox 6">
            <a:extLst>
              <a:ext uri="{FF2B5EF4-FFF2-40B4-BE49-F238E27FC236}">
                <a16:creationId xmlns:a16="http://schemas.microsoft.com/office/drawing/2014/main" id="{F9C786C0-2F79-504B-B8B5-222BCF263D02}"/>
              </a:ext>
            </a:extLst>
          </p:cNvPr>
          <p:cNvSpPr txBox="1"/>
          <p:nvPr/>
        </p:nvSpPr>
        <p:spPr>
          <a:xfrm>
            <a:off x="3909379" y="1776111"/>
            <a:ext cx="1537126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66" name="TextBox 6">
            <a:extLst>
              <a:ext uri="{FF2B5EF4-FFF2-40B4-BE49-F238E27FC236}">
                <a16:creationId xmlns:a16="http://schemas.microsoft.com/office/drawing/2014/main" id="{1D5D56B2-E551-AB46-A72F-621C98FD93DE}"/>
              </a:ext>
            </a:extLst>
          </p:cNvPr>
          <p:cNvSpPr txBox="1"/>
          <p:nvPr/>
        </p:nvSpPr>
        <p:spPr>
          <a:xfrm>
            <a:off x="6838658" y="1776111"/>
            <a:ext cx="1731398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67" name="TextBox 6">
            <a:extLst>
              <a:ext uri="{FF2B5EF4-FFF2-40B4-BE49-F238E27FC236}">
                <a16:creationId xmlns:a16="http://schemas.microsoft.com/office/drawing/2014/main" id="{3ACF31C8-108F-C643-B9D5-0C69FFAE8BE0}"/>
              </a:ext>
            </a:extLst>
          </p:cNvPr>
          <p:cNvSpPr txBox="1"/>
          <p:nvPr/>
        </p:nvSpPr>
        <p:spPr>
          <a:xfrm>
            <a:off x="9629657" y="1788245"/>
            <a:ext cx="1847989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68" name="TextBox 6">
            <a:extLst>
              <a:ext uri="{FF2B5EF4-FFF2-40B4-BE49-F238E27FC236}">
                <a16:creationId xmlns:a16="http://schemas.microsoft.com/office/drawing/2014/main" id="{89B8BD9C-5860-4B46-A949-5021BEC80965}"/>
              </a:ext>
            </a:extLst>
          </p:cNvPr>
          <p:cNvSpPr txBox="1"/>
          <p:nvPr/>
        </p:nvSpPr>
        <p:spPr>
          <a:xfrm>
            <a:off x="1069795" y="4347596"/>
            <a:ext cx="1638203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69" name="TextBox 6">
            <a:extLst>
              <a:ext uri="{FF2B5EF4-FFF2-40B4-BE49-F238E27FC236}">
                <a16:creationId xmlns:a16="http://schemas.microsoft.com/office/drawing/2014/main" id="{EDB17554-495B-EC4B-9D13-C0089939CF9B}"/>
              </a:ext>
            </a:extLst>
          </p:cNvPr>
          <p:cNvSpPr txBox="1"/>
          <p:nvPr/>
        </p:nvSpPr>
        <p:spPr>
          <a:xfrm>
            <a:off x="4020835" y="4352611"/>
            <a:ext cx="1860000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70" name="TextBox 6">
            <a:extLst>
              <a:ext uri="{FF2B5EF4-FFF2-40B4-BE49-F238E27FC236}">
                <a16:creationId xmlns:a16="http://schemas.microsoft.com/office/drawing/2014/main" id="{131C7D9E-8EFB-CF4F-BF76-4058F8F85A12}"/>
              </a:ext>
            </a:extLst>
          </p:cNvPr>
          <p:cNvSpPr txBox="1"/>
          <p:nvPr/>
        </p:nvSpPr>
        <p:spPr>
          <a:xfrm>
            <a:off x="6772553" y="4350518"/>
            <a:ext cx="2361108" cy="153888"/>
          </a:xfrm>
          <a:prstGeom prst="rect">
            <a:avLst/>
          </a:prstGeom>
          <a:effectLst/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sp>
        <p:nvSpPr>
          <p:cNvPr id="71" name="TextBox 6">
            <a:extLst>
              <a:ext uri="{FF2B5EF4-FFF2-40B4-BE49-F238E27FC236}">
                <a16:creationId xmlns:a16="http://schemas.microsoft.com/office/drawing/2014/main" id="{9353B825-82A8-3C45-89BA-4DAF3706458A}"/>
              </a:ext>
            </a:extLst>
          </p:cNvPr>
          <p:cNvSpPr txBox="1"/>
          <p:nvPr/>
        </p:nvSpPr>
        <p:spPr>
          <a:xfrm>
            <a:off x="9624384" y="4341552"/>
            <a:ext cx="1790795" cy="153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b="1" dirty="0">
                <a:solidFill>
                  <a:srgbClr val="00B0F0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Lorem ipsum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3B10DA24-7141-C440-9CC2-231CC639D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5875" y="1746034"/>
            <a:ext cx="332513" cy="390343"/>
          </a:xfrm>
          <a:prstGeom prst="rect">
            <a:avLst/>
          </a:prstGeom>
        </p:spPr>
      </p:pic>
      <p:pic>
        <p:nvPicPr>
          <p:cNvPr id="76" name="Picture 75" descr="A blue and purple check mark in a gear&#10;&#10;Description automatically generated">
            <a:extLst>
              <a:ext uri="{FF2B5EF4-FFF2-40B4-BE49-F238E27FC236}">
                <a16:creationId xmlns:a16="http://schemas.microsoft.com/office/drawing/2014/main" id="{67F9AFDC-6BB1-9846-95F5-A85B75804C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2551" y="1753627"/>
            <a:ext cx="404799" cy="397571"/>
          </a:xfrm>
          <a:prstGeom prst="rect">
            <a:avLst/>
          </a:prstGeom>
        </p:spPr>
      </p:pic>
      <p:pic>
        <p:nvPicPr>
          <p:cNvPr id="78" name="Picture 77" descr="A blue and purple gears&#10;&#10;Description automatically generated">
            <a:extLst>
              <a:ext uri="{FF2B5EF4-FFF2-40B4-BE49-F238E27FC236}">
                <a16:creationId xmlns:a16="http://schemas.microsoft.com/office/drawing/2014/main" id="{031B83A3-1EB3-BE49-BCEC-B82B6394CA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426" y="1733562"/>
            <a:ext cx="446856" cy="440285"/>
          </a:xfrm>
          <a:prstGeom prst="rect">
            <a:avLst/>
          </a:prstGeom>
        </p:spPr>
      </p:pic>
      <p:pic>
        <p:nvPicPr>
          <p:cNvPr id="80" name="Picture 79" descr="A blue and purple gear with a magnifying glass&#10;&#10;Description automatically generated">
            <a:extLst>
              <a:ext uri="{FF2B5EF4-FFF2-40B4-BE49-F238E27FC236}">
                <a16:creationId xmlns:a16="http://schemas.microsoft.com/office/drawing/2014/main" id="{52EBFF04-7C60-784D-8BCE-C748A60586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938" y="4261152"/>
            <a:ext cx="469857" cy="433713"/>
          </a:xfrm>
          <a:prstGeom prst="rect">
            <a:avLst/>
          </a:prstGeom>
        </p:spPr>
      </p:pic>
      <p:pic>
        <p:nvPicPr>
          <p:cNvPr id="82" name="Picture 81" descr="A blue and purple logo&#10;&#10;Description automatically generated">
            <a:extLst>
              <a:ext uri="{FF2B5EF4-FFF2-40B4-BE49-F238E27FC236}">
                <a16:creationId xmlns:a16="http://schemas.microsoft.com/office/drawing/2014/main" id="{419365C7-FE94-1748-AE7C-F074E54669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47059" y="4230603"/>
            <a:ext cx="516843" cy="477085"/>
          </a:xfrm>
          <a:prstGeom prst="rect">
            <a:avLst/>
          </a:prstGeom>
        </p:spPr>
      </p:pic>
      <p:sp>
        <p:nvSpPr>
          <p:cNvPr id="19" name="TextBox 5">
            <a:extLst>
              <a:ext uri="{FF2B5EF4-FFF2-40B4-BE49-F238E27FC236}">
                <a16:creationId xmlns:a16="http://schemas.microsoft.com/office/drawing/2014/main" id="{62ECA46F-3134-2685-875A-43AB70FC21D1}"/>
              </a:ext>
            </a:extLst>
          </p:cNvPr>
          <p:cNvSpPr txBox="1"/>
          <p:nvPr/>
        </p:nvSpPr>
        <p:spPr>
          <a:xfrm>
            <a:off x="554306" y="326289"/>
            <a:ext cx="10850695" cy="10071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2E752-5770-D3DE-8029-B72A6A798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 58">
            <a:extLst>
              <a:ext uri="{FF2B5EF4-FFF2-40B4-BE49-F238E27FC236}">
                <a16:creationId xmlns:a16="http://schemas.microsoft.com/office/drawing/2014/main" id="{F0C9D7AC-981F-2DEF-9061-D57F659F74FA}"/>
              </a:ext>
            </a:extLst>
          </p:cNvPr>
          <p:cNvSpPr/>
          <p:nvPr/>
        </p:nvSpPr>
        <p:spPr>
          <a:xfrm>
            <a:off x="12377928" y="1437936"/>
            <a:ext cx="560729" cy="4632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867" b="1" dirty="0">
                <a:solidFill>
                  <a:srgbClr val="2E048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867" dirty="0">
              <a:solidFill>
                <a:srgbClr val="2E0483"/>
              </a:solidFill>
            </a:endParaRP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9CA41BD7-69E4-C07C-D044-E7BB0C4467F6}"/>
              </a:ext>
            </a:extLst>
          </p:cNvPr>
          <p:cNvSpPr/>
          <p:nvPr/>
        </p:nvSpPr>
        <p:spPr>
          <a:xfrm>
            <a:off x="1045119" y="2239135"/>
            <a:ext cx="2245585" cy="3413566"/>
          </a:xfrm>
          <a:prstGeom prst="roundRect">
            <a:avLst>
              <a:gd name="adj" fmla="val 3951"/>
            </a:avLst>
          </a:prstGeom>
          <a:solidFill>
            <a:schemeClr val="bg1"/>
          </a:solidFill>
          <a:ln w="9525">
            <a:solidFill>
              <a:srgbClr val="0395B7"/>
            </a:solidFill>
            <a:prstDash val="solid"/>
          </a:ln>
        </p:spPr>
        <p:txBody>
          <a:bodyPr/>
          <a:lstStyle/>
          <a:p>
            <a:endParaRPr lang="en-US" sz="2400" dirty="0">
              <a:latin typeface="Tenorite" pitchFamily="2" charset="0"/>
            </a:endParaRPr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962E58AA-D412-A8C0-51EE-C0809253CCFA}"/>
              </a:ext>
            </a:extLst>
          </p:cNvPr>
          <p:cNvSpPr/>
          <p:nvPr/>
        </p:nvSpPr>
        <p:spPr>
          <a:xfrm>
            <a:off x="1045119" y="2239135"/>
            <a:ext cx="96885" cy="3413566"/>
          </a:xfrm>
          <a:prstGeom prst="rect">
            <a:avLst/>
          </a:prstGeom>
          <a:solidFill>
            <a:srgbClr val="96DCF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4356DBD2-DE25-6BA4-2F0A-C88DF4AF53EA}"/>
              </a:ext>
            </a:extLst>
          </p:cNvPr>
          <p:cNvSpPr/>
          <p:nvPr/>
        </p:nvSpPr>
        <p:spPr>
          <a:xfrm>
            <a:off x="1202488" y="2385438"/>
            <a:ext cx="1962452" cy="695823"/>
          </a:xfrm>
          <a:prstGeom prst="rect">
            <a:avLst/>
          </a:prstGeom>
          <a:solidFill>
            <a:srgbClr val="96DCF8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88D4EFBA-5A0B-A22C-B9AF-788FCF15AAB4}"/>
              </a:ext>
            </a:extLst>
          </p:cNvPr>
          <p:cNvSpPr/>
          <p:nvPr/>
        </p:nvSpPr>
        <p:spPr>
          <a:xfrm>
            <a:off x="1234215" y="2282203"/>
            <a:ext cx="19280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09630" rtl="0" eaLnBrk="1" fontAlgn="auto" latinLnBrk="0" hangingPunct="1">
              <a:lnSpc>
                <a:spcPts val="566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 Bold"/>
                <a:ea typeface="Lato Bold"/>
                <a:cs typeface="Lato Bold"/>
                <a:sym typeface="Lato Bold"/>
              </a:rPr>
              <a:t>Model 1</a:t>
            </a:r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CE20BEA3-4AB2-F43C-5865-91E762186E38}"/>
              </a:ext>
            </a:extLst>
          </p:cNvPr>
          <p:cNvSpPr/>
          <p:nvPr/>
        </p:nvSpPr>
        <p:spPr>
          <a:xfrm>
            <a:off x="1045119" y="5018717"/>
            <a:ext cx="2245585" cy="633984"/>
          </a:xfrm>
          <a:prstGeom prst="roundRect">
            <a:avLst>
              <a:gd name="adj" fmla="val 12014"/>
            </a:avLst>
          </a:prstGeom>
          <a:solidFill>
            <a:srgbClr val="351954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solidFill>
                <a:schemeClr val="bg1"/>
              </a:solidFill>
              <a:latin typeface="Tenorite" pitchFamily="2" charset="0"/>
            </a:endParaRPr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F009295B-46AA-DA6F-0937-4E2AAF369DA7}"/>
              </a:ext>
            </a:extLst>
          </p:cNvPr>
          <p:cNvSpPr/>
          <p:nvPr/>
        </p:nvSpPr>
        <p:spPr>
          <a:xfrm>
            <a:off x="1247154" y="5179252"/>
            <a:ext cx="341521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i="1" dirty="0">
                <a:solidFill>
                  <a:schemeClr val="bg1"/>
                </a:solidFill>
                <a:latin typeface="Tenorite" pitchFamily="2" charset="0"/>
                <a:ea typeface="Calibri" pitchFamily="34" charset="-122"/>
                <a:cs typeface="Calibri" pitchFamily="34" charset="-120"/>
              </a:rPr>
              <a:t>▸</a:t>
            </a: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[Insert model defining </a:t>
            </a:r>
            <a:b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factor]</a:t>
            </a:r>
          </a:p>
          <a:p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9" name="Text 8">
            <a:extLst>
              <a:ext uri="{FF2B5EF4-FFF2-40B4-BE49-F238E27FC236}">
                <a16:creationId xmlns:a16="http://schemas.microsoft.com/office/drawing/2014/main" id="{3205AFFB-02F2-5DE9-205C-97386980DB35}"/>
              </a:ext>
            </a:extLst>
          </p:cNvPr>
          <p:cNvSpPr/>
          <p:nvPr/>
        </p:nvSpPr>
        <p:spPr>
          <a:xfrm>
            <a:off x="1312524" y="2657261"/>
            <a:ext cx="1764374" cy="2250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ts val="1640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1A234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1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2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3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4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5</a:t>
            </a:r>
          </a:p>
        </p:txBody>
      </p:sp>
      <p:sp>
        <p:nvSpPr>
          <p:cNvPr id="3" name="Shape 3">
            <a:extLst>
              <a:ext uri="{FF2B5EF4-FFF2-40B4-BE49-F238E27FC236}">
                <a16:creationId xmlns:a16="http://schemas.microsoft.com/office/drawing/2014/main" id="{7E092BA0-2763-94FA-C54F-25403565002A}"/>
              </a:ext>
            </a:extLst>
          </p:cNvPr>
          <p:cNvSpPr/>
          <p:nvPr/>
        </p:nvSpPr>
        <p:spPr>
          <a:xfrm>
            <a:off x="3979203" y="2211260"/>
            <a:ext cx="2245585" cy="3413566"/>
          </a:xfrm>
          <a:prstGeom prst="roundRect">
            <a:avLst>
              <a:gd name="adj" fmla="val 4657"/>
            </a:avLst>
          </a:prstGeom>
          <a:solidFill>
            <a:schemeClr val="bg1"/>
          </a:solidFill>
          <a:ln w="9525">
            <a:solidFill>
              <a:srgbClr val="0395B7"/>
            </a:solidFill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id="{1BD9AF62-49FF-F349-70A4-2A82B539ED8D}"/>
              </a:ext>
            </a:extLst>
          </p:cNvPr>
          <p:cNvSpPr/>
          <p:nvPr/>
        </p:nvSpPr>
        <p:spPr>
          <a:xfrm>
            <a:off x="3979203" y="2211260"/>
            <a:ext cx="96885" cy="3413566"/>
          </a:xfrm>
          <a:prstGeom prst="rect">
            <a:avLst/>
          </a:prstGeom>
          <a:solidFill>
            <a:srgbClr val="06B0F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10" name="Shape 5">
            <a:extLst>
              <a:ext uri="{FF2B5EF4-FFF2-40B4-BE49-F238E27FC236}">
                <a16:creationId xmlns:a16="http://schemas.microsoft.com/office/drawing/2014/main" id="{919AB513-6240-070E-6FF8-32972A2256CC}"/>
              </a:ext>
            </a:extLst>
          </p:cNvPr>
          <p:cNvSpPr/>
          <p:nvPr/>
        </p:nvSpPr>
        <p:spPr>
          <a:xfrm>
            <a:off x="4136572" y="2357563"/>
            <a:ext cx="1948723" cy="735077"/>
          </a:xfrm>
          <a:prstGeom prst="rect">
            <a:avLst/>
          </a:prstGeom>
          <a:solidFill>
            <a:srgbClr val="06B0F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45" name="Text 6">
            <a:extLst>
              <a:ext uri="{FF2B5EF4-FFF2-40B4-BE49-F238E27FC236}">
                <a16:creationId xmlns:a16="http://schemas.microsoft.com/office/drawing/2014/main" id="{230F0132-CF90-1A78-EB88-8CB9CC63D417}"/>
              </a:ext>
            </a:extLst>
          </p:cNvPr>
          <p:cNvSpPr/>
          <p:nvPr/>
        </p:nvSpPr>
        <p:spPr>
          <a:xfrm>
            <a:off x="4136572" y="2357564"/>
            <a:ext cx="1948723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ts val="5666"/>
              </a:lnSpc>
              <a:spcBef>
                <a:spcPct val="0"/>
              </a:spcBef>
            </a:pPr>
            <a:endParaRPr lang="en-US" sz="2200" b="1" dirty="0">
              <a:solidFill>
                <a:schemeClr val="bg1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46" name="Shape 9">
            <a:extLst>
              <a:ext uri="{FF2B5EF4-FFF2-40B4-BE49-F238E27FC236}">
                <a16:creationId xmlns:a16="http://schemas.microsoft.com/office/drawing/2014/main" id="{B026A044-4775-3C75-6A20-2F8445CF21E6}"/>
              </a:ext>
            </a:extLst>
          </p:cNvPr>
          <p:cNvSpPr/>
          <p:nvPr/>
        </p:nvSpPr>
        <p:spPr>
          <a:xfrm>
            <a:off x="3979203" y="4990842"/>
            <a:ext cx="2245585" cy="633984"/>
          </a:xfrm>
          <a:prstGeom prst="roundRect">
            <a:avLst>
              <a:gd name="adj" fmla="val 9688"/>
            </a:avLst>
          </a:prstGeom>
          <a:solidFill>
            <a:srgbClr val="351954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solidFill>
                <a:schemeClr val="bg1"/>
              </a:solidFill>
              <a:latin typeface="Tenorite" pitchFamily="2" charset="0"/>
            </a:endParaRPr>
          </a:p>
        </p:txBody>
      </p:sp>
      <p:sp>
        <p:nvSpPr>
          <p:cNvPr id="47" name="Text 8">
            <a:extLst>
              <a:ext uri="{FF2B5EF4-FFF2-40B4-BE49-F238E27FC236}">
                <a16:creationId xmlns:a16="http://schemas.microsoft.com/office/drawing/2014/main" id="{5362876D-11C3-19C3-F2F3-AE1D3E7AD763}"/>
              </a:ext>
            </a:extLst>
          </p:cNvPr>
          <p:cNvSpPr/>
          <p:nvPr/>
        </p:nvSpPr>
        <p:spPr>
          <a:xfrm>
            <a:off x="4264751" y="2739902"/>
            <a:ext cx="1764374" cy="2250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ts val="1640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1A234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1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2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3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4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5</a:t>
            </a:r>
          </a:p>
        </p:txBody>
      </p:sp>
      <p:sp>
        <p:nvSpPr>
          <p:cNvPr id="48" name="Shape 3">
            <a:extLst>
              <a:ext uri="{FF2B5EF4-FFF2-40B4-BE49-F238E27FC236}">
                <a16:creationId xmlns:a16="http://schemas.microsoft.com/office/drawing/2014/main" id="{060D4623-CD25-1495-A8BB-BCEDF001FC3E}"/>
              </a:ext>
            </a:extLst>
          </p:cNvPr>
          <p:cNvSpPr/>
          <p:nvPr/>
        </p:nvSpPr>
        <p:spPr>
          <a:xfrm>
            <a:off x="6813384" y="2264835"/>
            <a:ext cx="2245585" cy="3413566"/>
          </a:xfrm>
          <a:prstGeom prst="roundRect">
            <a:avLst>
              <a:gd name="adj" fmla="val 5364"/>
            </a:avLst>
          </a:prstGeom>
          <a:solidFill>
            <a:schemeClr val="bg1"/>
          </a:solidFill>
          <a:ln w="9525">
            <a:solidFill>
              <a:srgbClr val="0395B7"/>
            </a:solidFill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55" name="Shape 4">
            <a:extLst>
              <a:ext uri="{FF2B5EF4-FFF2-40B4-BE49-F238E27FC236}">
                <a16:creationId xmlns:a16="http://schemas.microsoft.com/office/drawing/2014/main" id="{1937558C-ABC4-4D95-5082-CE26870AAE8E}"/>
              </a:ext>
            </a:extLst>
          </p:cNvPr>
          <p:cNvSpPr/>
          <p:nvPr/>
        </p:nvSpPr>
        <p:spPr>
          <a:xfrm>
            <a:off x="6813384" y="2264835"/>
            <a:ext cx="96885" cy="3413566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56" name="Shape 5">
            <a:extLst>
              <a:ext uri="{FF2B5EF4-FFF2-40B4-BE49-F238E27FC236}">
                <a16:creationId xmlns:a16="http://schemas.microsoft.com/office/drawing/2014/main" id="{081615FA-A958-08D9-7F4C-D608F7C30006}"/>
              </a:ext>
            </a:extLst>
          </p:cNvPr>
          <p:cNvSpPr/>
          <p:nvPr/>
        </p:nvSpPr>
        <p:spPr>
          <a:xfrm>
            <a:off x="6970753" y="2411139"/>
            <a:ext cx="1940221" cy="76322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57" name="Text 6">
            <a:extLst>
              <a:ext uri="{FF2B5EF4-FFF2-40B4-BE49-F238E27FC236}">
                <a16:creationId xmlns:a16="http://schemas.microsoft.com/office/drawing/2014/main" id="{6E0CD365-4826-1691-2E65-785B9F5E4D6D}"/>
              </a:ext>
            </a:extLst>
          </p:cNvPr>
          <p:cNvSpPr/>
          <p:nvPr/>
        </p:nvSpPr>
        <p:spPr>
          <a:xfrm>
            <a:off x="6970753" y="2411139"/>
            <a:ext cx="1940221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1600" dirty="0">
              <a:latin typeface="Tenorite" pitchFamily="2" charset="0"/>
            </a:endParaRPr>
          </a:p>
        </p:txBody>
      </p:sp>
      <p:sp>
        <p:nvSpPr>
          <p:cNvPr id="58" name="Shape 9">
            <a:extLst>
              <a:ext uri="{FF2B5EF4-FFF2-40B4-BE49-F238E27FC236}">
                <a16:creationId xmlns:a16="http://schemas.microsoft.com/office/drawing/2014/main" id="{F78491BD-8B48-0AE5-9323-121AC0D04328}"/>
              </a:ext>
            </a:extLst>
          </p:cNvPr>
          <p:cNvSpPr/>
          <p:nvPr/>
        </p:nvSpPr>
        <p:spPr>
          <a:xfrm>
            <a:off x="6813384" y="5044417"/>
            <a:ext cx="2245585" cy="633984"/>
          </a:xfrm>
          <a:prstGeom prst="roundRect">
            <a:avLst>
              <a:gd name="adj" fmla="val 9688"/>
            </a:avLst>
          </a:prstGeom>
          <a:solidFill>
            <a:srgbClr val="351954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solidFill>
                <a:schemeClr val="bg1"/>
              </a:solidFill>
              <a:latin typeface="Tenorite" pitchFamily="2" charset="0"/>
            </a:endParaRPr>
          </a:p>
        </p:txBody>
      </p:sp>
      <p:sp>
        <p:nvSpPr>
          <p:cNvPr id="59" name="Text 8">
            <a:extLst>
              <a:ext uri="{FF2B5EF4-FFF2-40B4-BE49-F238E27FC236}">
                <a16:creationId xmlns:a16="http://schemas.microsoft.com/office/drawing/2014/main" id="{514DE7F1-CFD6-C790-70EE-A7AFA40B12B3}"/>
              </a:ext>
            </a:extLst>
          </p:cNvPr>
          <p:cNvSpPr/>
          <p:nvPr/>
        </p:nvSpPr>
        <p:spPr>
          <a:xfrm>
            <a:off x="7058264" y="2716661"/>
            <a:ext cx="1867015" cy="2250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ts val="1640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1A234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1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2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3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4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5</a:t>
            </a:r>
          </a:p>
        </p:txBody>
      </p:sp>
      <p:sp>
        <p:nvSpPr>
          <p:cNvPr id="60" name="Text 10">
            <a:extLst>
              <a:ext uri="{FF2B5EF4-FFF2-40B4-BE49-F238E27FC236}">
                <a16:creationId xmlns:a16="http://schemas.microsoft.com/office/drawing/2014/main" id="{5CE1278F-241C-B17D-8D30-B1EE2294DB4A}"/>
              </a:ext>
            </a:extLst>
          </p:cNvPr>
          <p:cNvSpPr/>
          <p:nvPr/>
        </p:nvSpPr>
        <p:spPr>
          <a:xfrm>
            <a:off x="4110618" y="5151104"/>
            <a:ext cx="341521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i="1" dirty="0">
                <a:solidFill>
                  <a:schemeClr val="bg1"/>
                </a:solidFill>
                <a:latin typeface="Tenorite" pitchFamily="2" charset="0"/>
                <a:ea typeface="Calibri" pitchFamily="34" charset="-122"/>
                <a:cs typeface="Calibri" pitchFamily="34" charset="-120"/>
              </a:rPr>
              <a:t>▸</a:t>
            </a: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[Insert model defining </a:t>
            </a:r>
            <a:b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factor]</a:t>
            </a:r>
          </a:p>
          <a:p>
            <a:endParaRPr lang="en-US" sz="1400" i="1" dirty="0">
              <a:solidFill>
                <a:schemeClr val="bg1"/>
              </a:solidFill>
              <a:latin typeface="Tenorite" pitchFamily="2" charset="0"/>
              <a:ea typeface="Calibri" pitchFamily="34" charset="-122"/>
              <a:cs typeface="Calibri" pitchFamily="34" charset="-120"/>
            </a:endParaRPr>
          </a:p>
          <a:p>
            <a:endParaRPr lang="en-US" sz="1200" dirty="0">
              <a:solidFill>
                <a:schemeClr val="bg1"/>
              </a:solidFill>
              <a:latin typeface="Tenorite" pitchFamily="2" charset="0"/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F431B973-0CC3-FE43-4B5E-379DFB2BA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463" b="96020" l="0" r="96016">
                        <a14:foregroundMark x1="19522" y1="35821" x2="19522" y2="35821"/>
                        <a14:foregroundMark x1="7570" y1="56716" x2="7570" y2="56716"/>
                        <a14:foregroundMark x1="58964" y1="96517" x2="58964" y2="96517"/>
                        <a14:foregroundMark x1="58964" y1="96517" x2="58964" y2="96517"/>
                        <a14:foregroundMark x1="58964" y1="96517" x2="63347" y2="96020"/>
                        <a14:foregroundMark x1="5578" y1="63184" x2="3984" y2="71642"/>
                        <a14:foregroundMark x1="96016" y1="75124" x2="96414" y2="80100"/>
                        <a14:foregroundMark x1="73307" y1="7463" x2="73307" y2="7463"/>
                        <a14:foregroundMark x1="0" y1="71642" x2="0" y2="771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259" y="5136252"/>
            <a:ext cx="592926" cy="44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0B2760B-F45A-826A-B624-3D5AC3E3B0CC}"/>
              </a:ext>
            </a:extLst>
          </p:cNvPr>
          <p:cNvGrpSpPr/>
          <p:nvPr/>
        </p:nvGrpSpPr>
        <p:grpSpPr>
          <a:xfrm>
            <a:off x="307822" y="5078911"/>
            <a:ext cx="676813" cy="539175"/>
            <a:chOff x="2811743" y="1229077"/>
            <a:chExt cx="629223" cy="539175"/>
          </a:xfrm>
        </p:grpSpPr>
        <p:pic>
          <p:nvPicPr>
            <p:cNvPr id="17" name="Image 0" descr="preencoded.png">
              <a:extLst>
                <a:ext uri="{FF2B5EF4-FFF2-40B4-BE49-F238E27FC236}">
                  <a16:creationId xmlns:a16="http://schemas.microsoft.com/office/drawing/2014/main" id="{D211EC3D-510B-1732-7088-C27D960C7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11743" y="1229077"/>
              <a:ext cx="616200" cy="539175"/>
            </a:xfrm>
            <a:prstGeom prst="rect">
              <a:avLst/>
            </a:prstGeom>
          </p:spPr>
        </p:pic>
        <p:pic>
          <p:nvPicPr>
            <p:cNvPr id="18" name="Picture 4" descr="Cloud - Free nature icons">
              <a:extLst>
                <a:ext uri="{FF2B5EF4-FFF2-40B4-BE49-F238E27FC236}">
                  <a16:creationId xmlns:a16="http://schemas.microsoft.com/office/drawing/2014/main" id="{6ABEEC2A-DA09-955B-702A-03A9DF776EC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961" b="89844" l="586" r="97656">
                          <a14:foregroundMark x1="5273" y1="50586" x2="5273" y2="50586"/>
                          <a14:foregroundMark x1="781" y1="59180" x2="781" y2="59180"/>
                          <a14:foregroundMark x1="97656" y1="56836" x2="97656" y2="568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06" b="11299"/>
            <a:stretch>
              <a:fillRect/>
            </a:stretch>
          </p:blipFill>
          <p:spPr bwMode="auto">
            <a:xfrm>
              <a:off x="2811743" y="1300380"/>
              <a:ext cx="629223" cy="429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8" descr="Globe Vector Icon, Globe Icons, Earth, Globe PNG and Vector with  Transparent Background for Free Download">
            <a:extLst>
              <a:ext uri="{FF2B5EF4-FFF2-40B4-BE49-F238E27FC236}">
                <a16:creationId xmlns:a16="http://schemas.microsoft.com/office/drawing/2014/main" id="{B144C798-8F75-1B95-DFD5-B9E79DBEA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16889" y1="36444" x2="16889" y2="36444"/>
                        <a14:foregroundMark x1="24889" y1="39111" x2="29333" y2="31556"/>
                        <a14:foregroundMark x1="32444" y1="26222" x2="32444" y2="26222"/>
                        <a14:foregroundMark x1="45778" y1="22667" x2="45778" y2="22667"/>
                        <a14:foregroundMark x1="46222" y1="46667" x2="54222" y2="46222"/>
                        <a14:foregroundMark x1="48444" y1="23556" x2="43111" y2="39111"/>
                        <a14:foregroundMark x1="68889" y1="22667" x2="68889" y2="22667"/>
                        <a14:foregroundMark x1="73333" y1="36000" x2="73333" y2="36000"/>
                        <a14:foregroundMark x1="75556" y1="38667" x2="72889" y2="31556"/>
                        <a14:foregroundMark x1="73333" y1="61333" x2="75556" y2="52000"/>
                        <a14:foregroundMark x1="51111" y1="47111" x2="64444" y2="38667"/>
                        <a14:foregroundMark x1="21778" y1="61778" x2="44444" y2="59111"/>
                        <a14:foregroundMark x1="51111" y1="55556" x2="50222" y2="67111"/>
                        <a14:foregroundMark x1="56444" y1="60889" x2="61333" y2="73333"/>
                        <a14:foregroundMark x1="51111" y1="73778" x2="60889" y2="70222"/>
                        <a14:foregroundMark x1="32000" y1="77333" x2="32000" y2="77333"/>
                        <a14:foregroundMark x1="68000" y1="72444" x2="68000" y2="72444"/>
                        <a14:foregroundMark x1="66667" y1="79111" x2="67111" y2="75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276" y="5188153"/>
            <a:ext cx="546190" cy="50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6">
            <a:extLst>
              <a:ext uri="{FF2B5EF4-FFF2-40B4-BE49-F238E27FC236}">
                <a16:creationId xmlns:a16="http://schemas.microsoft.com/office/drawing/2014/main" id="{2F95CB87-8AA8-84C0-9C34-9586C9096A43}"/>
              </a:ext>
            </a:extLst>
          </p:cNvPr>
          <p:cNvSpPr/>
          <p:nvPr/>
        </p:nvSpPr>
        <p:spPr>
          <a:xfrm>
            <a:off x="4186390" y="2226165"/>
            <a:ext cx="19280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09630" rtl="0" eaLnBrk="1" fontAlgn="auto" latinLnBrk="0" hangingPunct="1">
              <a:lnSpc>
                <a:spcPts val="566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Model 2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21" name="Text 6">
            <a:extLst>
              <a:ext uri="{FF2B5EF4-FFF2-40B4-BE49-F238E27FC236}">
                <a16:creationId xmlns:a16="http://schemas.microsoft.com/office/drawing/2014/main" id="{431A1911-248D-8689-5E04-7071202E2BB7}"/>
              </a:ext>
            </a:extLst>
          </p:cNvPr>
          <p:cNvSpPr/>
          <p:nvPr/>
        </p:nvSpPr>
        <p:spPr>
          <a:xfrm>
            <a:off x="7058264" y="2259238"/>
            <a:ext cx="277227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09630" rtl="0" eaLnBrk="1" fontAlgn="auto" latinLnBrk="0" hangingPunct="1">
              <a:lnSpc>
                <a:spcPts val="566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Model 3</a:t>
            </a:r>
          </a:p>
        </p:txBody>
      </p:sp>
      <p:sp>
        <p:nvSpPr>
          <p:cNvPr id="34" name="Text 10">
            <a:extLst>
              <a:ext uri="{FF2B5EF4-FFF2-40B4-BE49-F238E27FC236}">
                <a16:creationId xmlns:a16="http://schemas.microsoft.com/office/drawing/2014/main" id="{1E060D67-3C06-49AE-A577-7F6D141989F5}"/>
              </a:ext>
            </a:extLst>
          </p:cNvPr>
          <p:cNvSpPr/>
          <p:nvPr/>
        </p:nvSpPr>
        <p:spPr>
          <a:xfrm>
            <a:off x="6970753" y="5176253"/>
            <a:ext cx="341521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i="1" dirty="0">
                <a:solidFill>
                  <a:schemeClr val="bg1"/>
                </a:solidFill>
                <a:latin typeface="Tenorite" pitchFamily="2" charset="0"/>
                <a:ea typeface="Calibri" pitchFamily="34" charset="-122"/>
                <a:cs typeface="Calibri" pitchFamily="34" charset="-120"/>
              </a:rPr>
              <a:t>▸</a:t>
            </a: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[Insert model defining </a:t>
            </a:r>
            <a:b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factor]</a:t>
            </a:r>
          </a:p>
          <a:p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37C9342E-20C5-3CEF-4269-E0C753A94D88}"/>
              </a:ext>
            </a:extLst>
          </p:cNvPr>
          <p:cNvSpPr/>
          <p:nvPr/>
        </p:nvSpPr>
        <p:spPr>
          <a:xfrm>
            <a:off x="720705" y="879283"/>
            <a:ext cx="1147129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Domain Name] Models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  <a:p>
            <a:pPr defTabSz="609630">
              <a:lnSpc>
                <a:spcPct val="150000"/>
              </a:lnSpc>
            </a:pP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0" name="Shape 4">
            <a:extLst>
              <a:ext uri="{FF2B5EF4-FFF2-40B4-BE49-F238E27FC236}">
                <a16:creationId xmlns:a16="http://schemas.microsoft.com/office/drawing/2014/main" id="{B08276EB-E092-DC79-1DB1-51013ABB7D09}"/>
              </a:ext>
            </a:extLst>
          </p:cNvPr>
          <p:cNvSpPr/>
          <p:nvPr/>
        </p:nvSpPr>
        <p:spPr>
          <a:xfrm>
            <a:off x="727230" y="1534503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Shape 3">
            <a:extLst>
              <a:ext uri="{FF2B5EF4-FFF2-40B4-BE49-F238E27FC236}">
                <a16:creationId xmlns:a16="http://schemas.microsoft.com/office/drawing/2014/main" id="{48552C38-CC15-AF40-0EAF-759E3DECDF43}"/>
              </a:ext>
            </a:extLst>
          </p:cNvPr>
          <p:cNvSpPr/>
          <p:nvPr/>
        </p:nvSpPr>
        <p:spPr>
          <a:xfrm>
            <a:off x="9697760" y="2282372"/>
            <a:ext cx="2245585" cy="3413566"/>
          </a:xfrm>
          <a:prstGeom prst="roundRect">
            <a:avLst>
              <a:gd name="adj" fmla="val 5364"/>
            </a:avLst>
          </a:prstGeom>
          <a:solidFill>
            <a:schemeClr val="bg1"/>
          </a:solidFill>
          <a:ln w="9525">
            <a:solidFill>
              <a:srgbClr val="0395B7"/>
            </a:solidFill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42" name="Shape 4">
            <a:extLst>
              <a:ext uri="{FF2B5EF4-FFF2-40B4-BE49-F238E27FC236}">
                <a16:creationId xmlns:a16="http://schemas.microsoft.com/office/drawing/2014/main" id="{62E798C2-DF0A-58FF-2936-4055B4E48654}"/>
              </a:ext>
            </a:extLst>
          </p:cNvPr>
          <p:cNvSpPr/>
          <p:nvPr/>
        </p:nvSpPr>
        <p:spPr>
          <a:xfrm>
            <a:off x="9671319" y="2265004"/>
            <a:ext cx="96885" cy="3413566"/>
          </a:xfrm>
          <a:prstGeom prst="rect">
            <a:avLst/>
          </a:prstGeom>
          <a:solidFill>
            <a:srgbClr val="7030A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43" name="Shape 5">
            <a:extLst>
              <a:ext uri="{FF2B5EF4-FFF2-40B4-BE49-F238E27FC236}">
                <a16:creationId xmlns:a16="http://schemas.microsoft.com/office/drawing/2014/main" id="{CDF544FF-47D5-1DE0-2F51-DBD7FCEC4116}"/>
              </a:ext>
            </a:extLst>
          </p:cNvPr>
          <p:cNvSpPr/>
          <p:nvPr/>
        </p:nvSpPr>
        <p:spPr>
          <a:xfrm>
            <a:off x="9855129" y="2428675"/>
            <a:ext cx="1940221" cy="732211"/>
          </a:xfrm>
          <a:prstGeom prst="rect">
            <a:avLst/>
          </a:prstGeom>
          <a:solidFill>
            <a:srgbClr val="7030A0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latin typeface="Tenorite" pitchFamily="2" charset="0"/>
            </a:endParaRPr>
          </a:p>
        </p:txBody>
      </p:sp>
      <p:sp>
        <p:nvSpPr>
          <p:cNvPr id="44" name="Text 6">
            <a:extLst>
              <a:ext uri="{FF2B5EF4-FFF2-40B4-BE49-F238E27FC236}">
                <a16:creationId xmlns:a16="http://schemas.microsoft.com/office/drawing/2014/main" id="{5043512F-0DF8-458A-5649-C0A13CCDB89E}"/>
              </a:ext>
            </a:extLst>
          </p:cNvPr>
          <p:cNvSpPr/>
          <p:nvPr/>
        </p:nvSpPr>
        <p:spPr>
          <a:xfrm>
            <a:off x="9855129" y="2428676"/>
            <a:ext cx="1940221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1600" dirty="0">
              <a:latin typeface="Tenorite" pitchFamily="2" charset="0"/>
            </a:endParaRPr>
          </a:p>
        </p:txBody>
      </p:sp>
      <p:sp>
        <p:nvSpPr>
          <p:cNvPr id="50" name="Shape 9">
            <a:extLst>
              <a:ext uri="{FF2B5EF4-FFF2-40B4-BE49-F238E27FC236}">
                <a16:creationId xmlns:a16="http://schemas.microsoft.com/office/drawing/2014/main" id="{AFE33E1B-87D4-36FA-8499-98AD6A9FF559}"/>
              </a:ext>
            </a:extLst>
          </p:cNvPr>
          <p:cNvSpPr/>
          <p:nvPr/>
        </p:nvSpPr>
        <p:spPr>
          <a:xfrm>
            <a:off x="9697760" y="5061954"/>
            <a:ext cx="2245585" cy="633984"/>
          </a:xfrm>
          <a:prstGeom prst="roundRect">
            <a:avLst>
              <a:gd name="adj" fmla="val 9688"/>
            </a:avLst>
          </a:prstGeom>
          <a:solidFill>
            <a:srgbClr val="351954"/>
          </a:solidFill>
          <a:ln w="12700">
            <a:noFill/>
            <a:prstDash val="solid"/>
          </a:ln>
        </p:spPr>
        <p:txBody>
          <a:bodyPr/>
          <a:lstStyle/>
          <a:p>
            <a:endParaRPr lang="en-US" sz="2400">
              <a:solidFill>
                <a:schemeClr val="bg1"/>
              </a:solidFill>
              <a:latin typeface="Tenorite" pitchFamily="2" charset="0"/>
            </a:endParaRPr>
          </a:p>
        </p:txBody>
      </p:sp>
      <p:sp>
        <p:nvSpPr>
          <p:cNvPr id="51" name="Text 8">
            <a:extLst>
              <a:ext uri="{FF2B5EF4-FFF2-40B4-BE49-F238E27FC236}">
                <a16:creationId xmlns:a16="http://schemas.microsoft.com/office/drawing/2014/main" id="{4ED091CD-2F71-DD34-DB15-45C89281C8B0}"/>
              </a:ext>
            </a:extLst>
          </p:cNvPr>
          <p:cNvSpPr/>
          <p:nvPr/>
        </p:nvSpPr>
        <p:spPr>
          <a:xfrm>
            <a:off x="9884165" y="3083835"/>
            <a:ext cx="1872774" cy="22509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50" indent="-285750">
              <a:lnSpc>
                <a:spcPts val="1640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1A234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1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2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3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4</a:t>
            </a:r>
          </a:p>
          <a:p>
            <a:pPr marL="285750" indent="-285750">
              <a:lnSpc>
                <a:spcPts val="164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Feature 5</a:t>
            </a:r>
          </a:p>
        </p:txBody>
      </p:sp>
      <p:pic>
        <p:nvPicPr>
          <p:cNvPr id="52" name="Picture 8" descr="Globe Vector Icon, Globe Icons, Earth, Globe PNG and Vector with  Transparent Background for Free Download">
            <a:extLst>
              <a:ext uri="{FF2B5EF4-FFF2-40B4-BE49-F238E27FC236}">
                <a16:creationId xmlns:a16="http://schemas.microsoft.com/office/drawing/2014/main" id="{DEFD4CEA-1F33-D109-E367-388C4C084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16889" y1="36444" x2="16889" y2="36444"/>
                        <a14:foregroundMark x1="24889" y1="39111" x2="29333" y2="31556"/>
                        <a14:foregroundMark x1="32444" y1="26222" x2="32444" y2="26222"/>
                        <a14:foregroundMark x1="45778" y1="22667" x2="45778" y2="22667"/>
                        <a14:foregroundMark x1="46222" y1="46667" x2="54222" y2="46222"/>
                        <a14:foregroundMark x1="48444" y1="23556" x2="43111" y2="39111"/>
                        <a14:foregroundMark x1="68889" y1="22667" x2="68889" y2="22667"/>
                        <a14:foregroundMark x1="73333" y1="36000" x2="73333" y2="36000"/>
                        <a14:foregroundMark x1="75556" y1="38667" x2="72889" y2="31556"/>
                        <a14:foregroundMark x1="73333" y1="61333" x2="75556" y2="52000"/>
                        <a14:foregroundMark x1="51111" y1="47111" x2="64444" y2="38667"/>
                        <a14:foregroundMark x1="21778" y1="61778" x2="44444" y2="59111"/>
                        <a14:foregroundMark x1="51111" y1="55556" x2="50222" y2="67111"/>
                        <a14:foregroundMark x1="56444" y1="60889" x2="61333" y2="73333"/>
                        <a14:foregroundMark x1="51111" y1="73778" x2="60889" y2="70222"/>
                        <a14:foregroundMark x1="32000" y1="77333" x2="32000" y2="77333"/>
                        <a14:foregroundMark x1="68000" y1="72444" x2="68000" y2="72444"/>
                        <a14:foregroundMark x1="66667" y1="79111" x2="67111" y2="75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296" y="5156874"/>
            <a:ext cx="546190" cy="50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 6">
            <a:extLst>
              <a:ext uri="{FF2B5EF4-FFF2-40B4-BE49-F238E27FC236}">
                <a16:creationId xmlns:a16="http://schemas.microsoft.com/office/drawing/2014/main" id="{B5BE2B87-A768-2EEB-8874-878777C4C8DC}"/>
              </a:ext>
            </a:extLst>
          </p:cNvPr>
          <p:cNvSpPr/>
          <p:nvPr/>
        </p:nvSpPr>
        <p:spPr>
          <a:xfrm>
            <a:off x="9928335" y="2558371"/>
            <a:ext cx="2449593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0963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Lato Bold"/>
                <a:ea typeface="Lato Bold"/>
                <a:cs typeface="Lato Bold"/>
                <a:sym typeface="Lato Bold"/>
              </a:rPr>
              <a:t>Model 4</a:t>
            </a:r>
          </a:p>
        </p:txBody>
      </p:sp>
      <p:sp>
        <p:nvSpPr>
          <p:cNvPr id="4" name="Text 10">
            <a:extLst>
              <a:ext uri="{FF2B5EF4-FFF2-40B4-BE49-F238E27FC236}">
                <a16:creationId xmlns:a16="http://schemas.microsoft.com/office/drawing/2014/main" id="{8F29AE35-9EEF-ECA2-B0CA-63048B037F9D}"/>
              </a:ext>
            </a:extLst>
          </p:cNvPr>
          <p:cNvSpPr/>
          <p:nvPr/>
        </p:nvSpPr>
        <p:spPr>
          <a:xfrm>
            <a:off x="9830540" y="5080385"/>
            <a:ext cx="1994437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i="1" dirty="0">
                <a:solidFill>
                  <a:schemeClr val="bg1"/>
                </a:solidFill>
                <a:latin typeface="Tenorite" pitchFamily="2" charset="0"/>
                <a:ea typeface="Calibri" pitchFamily="34" charset="-122"/>
                <a:cs typeface="Calibri" pitchFamily="34" charset="-120"/>
              </a:rPr>
              <a:t>▸</a:t>
            </a: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[Insert model defining </a:t>
            </a:r>
            <a:b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r>
              <a:rPr lang="en-US" sz="14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factor]</a:t>
            </a:r>
          </a:p>
        </p:txBody>
      </p:sp>
    </p:spTree>
    <p:extLst>
      <p:ext uri="{BB962C8B-B14F-4D97-AF65-F5344CB8AC3E}">
        <p14:creationId xmlns:p14="http://schemas.microsoft.com/office/powerpoint/2010/main" val="5575169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E7788-A06A-F162-9E58-1FCD398DB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697D7736-8D20-6B6B-048F-12B8B7994913}"/>
              </a:ext>
            </a:extLst>
          </p:cNvPr>
          <p:cNvSpPr txBox="1"/>
          <p:nvPr/>
        </p:nvSpPr>
        <p:spPr>
          <a:xfrm>
            <a:off x="554307" y="326289"/>
            <a:ext cx="9593580" cy="10099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Why Current XYZ Fail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The Inflexion Point : [Insert </a:t>
            </a:r>
            <a:r>
              <a:rPr lang="en-US" dirty="0" err="1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Futuroot</a:t>
            </a:r>
            <a:r>
              <a:rPr lang="en-US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 Product]</a:t>
            </a:r>
          </a:p>
        </p:txBody>
      </p:sp>
      <p:sp>
        <p:nvSpPr>
          <p:cNvPr id="93" name="Shape 4">
            <a:extLst>
              <a:ext uri="{FF2B5EF4-FFF2-40B4-BE49-F238E27FC236}">
                <a16:creationId xmlns:a16="http://schemas.microsoft.com/office/drawing/2014/main" id="{7A622133-2BB9-7F4D-6029-AF5803A99BF8}"/>
              </a:ext>
            </a:extLst>
          </p:cNvPr>
          <p:cNvSpPr/>
          <p:nvPr/>
        </p:nvSpPr>
        <p:spPr>
          <a:xfrm>
            <a:off x="554307" y="1406051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79576B3-6D1C-042B-D064-2F3761F1708D}"/>
              </a:ext>
            </a:extLst>
          </p:cNvPr>
          <p:cNvSpPr/>
          <p:nvPr/>
        </p:nvSpPr>
        <p:spPr>
          <a:xfrm>
            <a:off x="783771" y="1959429"/>
            <a:ext cx="1175658" cy="1959428"/>
          </a:xfrm>
          <a:prstGeom prst="roundRect">
            <a:avLst>
              <a:gd name="adj" fmla="val 5556"/>
            </a:avLst>
          </a:prstGeom>
          <a:solidFill>
            <a:srgbClr val="2B105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AFAFA"/>
              </a:solidFill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AC9EAEA-B9B0-250D-1D61-7561CA0D58D4}"/>
              </a:ext>
            </a:extLst>
          </p:cNvPr>
          <p:cNvSpPr/>
          <p:nvPr/>
        </p:nvSpPr>
        <p:spPr>
          <a:xfrm>
            <a:off x="2155371" y="1959429"/>
            <a:ext cx="5963137" cy="1959428"/>
          </a:xfrm>
          <a:prstGeom prst="roundRect">
            <a:avLst>
              <a:gd name="adj" fmla="val 432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C06245B-86B5-BAD0-6EEB-B455FEDED141}"/>
              </a:ext>
            </a:extLst>
          </p:cNvPr>
          <p:cNvSpPr/>
          <p:nvPr/>
        </p:nvSpPr>
        <p:spPr>
          <a:xfrm>
            <a:off x="8341980" y="1959429"/>
            <a:ext cx="3265820" cy="1959428"/>
          </a:xfrm>
          <a:prstGeom prst="roundRect">
            <a:avLst>
              <a:gd name="adj" fmla="val 432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29A4421-ABAD-F795-4E44-B684B8D32BED}"/>
              </a:ext>
            </a:extLst>
          </p:cNvPr>
          <p:cNvGrpSpPr/>
          <p:nvPr/>
        </p:nvGrpSpPr>
        <p:grpSpPr>
          <a:xfrm>
            <a:off x="2329779" y="2740232"/>
            <a:ext cx="5595883" cy="982445"/>
            <a:chOff x="2448250" y="2576760"/>
            <a:chExt cx="5877680" cy="931018"/>
          </a:xfrm>
        </p:grpSpPr>
        <p:grpSp>
          <p:nvGrpSpPr>
            <p:cNvPr id="7" name="Group 115">
              <a:extLst>
                <a:ext uri="{FF2B5EF4-FFF2-40B4-BE49-F238E27FC236}">
                  <a16:creationId xmlns:a16="http://schemas.microsoft.com/office/drawing/2014/main" id="{61EADDC9-A99B-5110-D4B7-3A24F7B9879B}"/>
                </a:ext>
              </a:extLst>
            </p:cNvPr>
            <p:cNvGrpSpPr/>
            <p:nvPr/>
          </p:nvGrpSpPr>
          <p:grpSpPr>
            <a:xfrm rot="5400000">
              <a:off x="2957861" y="2067149"/>
              <a:ext cx="372218" cy="1391439"/>
              <a:chOff x="0" y="-57150"/>
              <a:chExt cx="164062" cy="585382"/>
            </a:xfrm>
          </p:grpSpPr>
          <p:sp>
            <p:nvSpPr>
              <p:cNvPr id="9" name="Freeform 116">
                <a:extLst>
                  <a:ext uri="{FF2B5EF4-FFF2-40B4-BE49-F238E27FC236}">
                    <a16:creationId xmlns:a16="http://schemas.microsoft.com/office/drawing/2014/main" id="{0B7B2F2F-FF1A-2BED-ADF9-BAD9EADC77F7}"/>
                  </a:ext>
                </a:extLst>
              </p:cNvPr>
              <p:cNvSpPr/>
              <p:nvPr/>
            </p:nvSpPr>
            <p:spPr>
              <a:xfrm>
                <a:off x="0" y="0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0" name="TextBox 117">
                <a:extLst>
                  <a:ext uri="{FF2B5EF4-FFF2-40B4-BE49-F238E27FC236}">
                    <a16:creationId xmlns:a16="http://schemas.microsoft.com/office/drawing/2014/main" id="{075E9982-2D7C-08D5-5A39-57AFDC35E1F9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059"/>
                  </a:lnSpc>
                  <a:spcBef>
                    <a:spcPct val="0"/>
                  </a:spcBef>
                </a:pPr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1" name="Group 115">
              <a:extLst>
                <a:ext uri="{FF2B5EF4-FFF2-40B4-BE49-F238E27FC236}">
                  <a16:creationId xmlns:a16="http://schemas.microsoft.com/office/drawing/2014/main" id="{A2CC38B9-8FAB-D5BF-3858-FE1F616B255D}"/>
                </a:ext>
              </a:extLst>
            </p:cNvPr>
            <p:cNvGrpSpPr/>
            <p:nvPr/>
          </p:nvGrpSpPr>
          <p:grpSpPr>
            <a:xfrm rot="5400000">
              <a:off x="4409398" y="2381310"/>
              <a:ext cx="372218" cy="1391439"/>
              <a:chOff x="0" y="-57150"/>
              <a:chExt cx="164062" cy="585382"/>
            </a:xfrm>
          </p:grpSpPr>
          <p:sp>
            <p:nvSpPr>
              <p:cNvPr id="12" name="Freeform 116">
                <a:extLst>
                  <a:ext uri="{FF2B5EF4-FFF2-40B4-BE49-F238E27FC236}">
                    <a16:creationId xmlns:a16="http://schemas.microsoft.com/office/drawing/2014/main" id="{48BCF90C-6024-1B5C-3BB6-995F030BF3C6}"/>
                  </a:ext>
                </a:extLst>
              </p:cNvPr>
              <p:cNvSpPr/>
              <p:nvPr/>
            </p:nvSpPr>
            <p:spPr>
              <a:xfrm>
                <a:off x="0" y="0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" name="TextBox 117">
                <a:extLst>
                  <a:ext uri="{FF2B5EF4-FFF2-40B4-BE49-F238E27FC236}">
                    <a16:creationId xmlns:a16="http://schemas.microsoft.com/office/drawing/2014/main" id="{6B188CD5-F722-8EAD-58A6-4C9793316B2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059"/>
                  </a:lnSpc>
                  <a:spcBef>
                    <a:spcPct val="0"/>
                  </a:spcBef>
                </a:pPr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5" name="Group 115">
              <a:extLst>
                <a:ext uri="{FF2B5EF4-FFF2-40B4-BE49-F238E27FC236}">
                  <a16:creationId xmlns:a16="http://schemas.microsoft.com/office/drawing/2014/main" id="{34CAA0ED-9537-08C6-E992-8E1638C07DC1}"/>
                </a:ext>
              </a:extLst>
            </p:cNvPr>
            <p:cNvGrpSpPr/>
            <p:nvPr/>
          </p:nvGrpSpPr>
          <p:grpSpPr>
            <a:xfrm rot="5400000">
              <a:off x="5999821" y="2067150"/>
              <a:ext cx="372218" cy="1391439"/>
              <a:chOff x="0" y="-57150"/>
              <a:chExt cx="164062" cy="585382"/>
            </a:xfrm>
          </p:grpSpPr>
          <p:sp>
            <p:nvSpPr>
              <p:cNvPr id="17" name="Freeform 116">
                <a:extLst>
                  <a:ext uri="{FF2B5EF4-FFF2-40B4-BE49-F238E27FC236}">
                    <a16:creationId xmlns:a16="http://schemas.microsoft.com/office/drawing/2014/main" id="{9C7C5D4F-D372-41C0-F859-696479779231}"/>
                  </a:ext>
                </a:extLst>
              </p:cNvPr>
              <p:cNvSpPr/>
              <p:nvPr/>
            </p:nvSpPr>
            <p:spPr>
              <a:xfrm>
                <a:off x="0" y="0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8" name="TextBox 117">
                <a:extLst>
                  <a:ext uri="{FF2B5EF4-FFF2-40B4-BE49-F238E27FC236}">
                    <a16:creationId xmlns:a16="http://schemas.microsoft.com/office/drawing/2014/main" id="{3A290ACC-6D66-EFC6-CA9F-05BE23DD8D48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059"/>
                  </a:lnSpc>
                  <a:spcBef>
                    <a:spcPct val="0"/>
                  </a:spcBef>
                </a:pPr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grpSp>
          <p:nvGrpSpPr>
            <p:cNvPr id="19" name="Group 115">
              <a:extLst>
                <a:ext uri="{FF2B5EF4-FFF2-40B4-BE49-F238E27FC236}">
                  <a16:creationId xmlns:a16="http://schemas.microsoft.com/office/drawing/2014/main" id="{C4CE7CE5-BBA3-EC1E-6913-91ABB847D1E1}"/>
                </a:ext>
              </a:extLst>
            </p:cNvPr>
            <p:cNvGrpSpPr/>
            <p:nvPr/>
          </p:nvGrpSpPr>
          <p:grpSpPr>
            <a:xfrm rot="5400000">
              <a:off x="7444102" y="2429533"/>
              <a:ext cx="372218" cy="1391439"/>
              <a:chOff x="0" y="-57150"/>
              <a:chExt cx="164062" cy="585382"/>
            </a:xfrm>
          </p:grpSpPr>
          <p:sp>
            <p:nvSpPr>
              <p:cNvPr id="20" name="Freeform 116">
                <a:extLst>
                  <a:ext uri="{FF2B5EF4-FFF2-40B4-BE49-F238E27FC236}">
                    <a16:creationId xmlns:a16="http://schemas.microsoft.com/office/drawing/2014/main" id="{AFF594F1-4F08-62BA-D6F6-05C10C2555F2}"/>
                  </a:ext>
                </a:extLst>
              </p:cNvPr>
              <p:cNvSpPr/>
              <p:nvPr/>
            </p:nvSpPr>
            <p:spPr>
              <a:xfrm>
                <a:off x="0" y="0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1" name="TextBox 117">
                <a:extLst>
                  <a:ext uri="{FF2B5EF4-FFF2-40B4-BE49-F238E27FC236}">
                    <a16:creationId xmlns:a16="http://schemas.microsoft.com/office/drawing/2014/main" id="{6F7CAF80-D430-1471-59BC-092E67EAA14F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059"/>
                  </a:lnSpc>
                  <a:spcBef>
                    <a:spcPct val="0"/>
                  </a:spcBef>
                </a:pPr>
                <a:endParaRPr sz="160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D48092BB-CBD8-B2B0-149F-9C1F5DFCEA6F}"/>
                </a:ext>
              </a:extLst>
            </p:cNvPr>
            <p:cNvSpPr/>
            <p:nvPr/>
          </p:nvSpPr>
          <p:spPr>
            <a:xfrm rot="1588201">
              <a:off x="3416822" y="2854324"/>
              <a:ext cx="812801" cy="111814"/>
            </a:xfrm>
            <a:prstGeom prst="roundRect">
              <a:avLst>
                <a:gd name="adj" fmla="val 50000"/>
              </a:avLst>
            </a:prstGeom>
            <a:solidFill>
              <a:srgbClr val="672EB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BE6E959E-4B2C-3C44-7FC8-CD68FF7154C2}"/>
                </a:ext>
              </a:extLst>
            </p:cNvPr>
            <p:cNvSpPr/>
            <p:nvPr/>
          </p:nvSpPr>
          <p:spPr>
            <a:xfrm rot="1588201">
              <a:off x="6501670" y="2915630"/>
              <a:ext cx="812801" cy="111814"/>
            </a:xfrm>
            <a:prstGeom prst="roundRect">
              <a:avLst>
                <a:gd name="adj" fmla="val 50000"/>
              </a:avLst>
            </a:prstGeom>
            <a:solidFill>
              <a:srgbClr val="672EB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EC5C93BC-A444-376A-4CF2-78AE91D621C0}"/>
                </a:ext>
              </a:extLst>
            </p:cNvPr>
            <p:cNvSpPr/>
            <p:nvPr/>
          </p:nvSpPr>
          <p:spPr>
            <a:xfrm rot="21046914">
              <a:off x="4906720" y="2893071"/>
              <a:ext cx="812801" cy="111814"/>
            </a:xfrm>
            <a:prstGeom prst="roundRect">
              <a:avLst>
                <a:gd name="adj" fmla="val 50000"/>
              </a:avLst>
            </a:prstGeom>
            <a:solidFill>
              <a:srgbClr val="672EB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C099BACE-0779-F234-EF29-870527C85AC1}"/>
                </a:ext>
              </a:extLst>
            </p:cNvPr>
            <p:cNvSpPr/>
            <p:nvPr/>
          </p:nvSpPr>
          <p:spPr>
            <a:xfrm rot="15014223">
              <a:off x="5059120" y="3045471"/>
              <a:ext cx="812801" cy="11181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EBAB24CF-0B2A-7F09-BBB2-9BFE9565D406}"/>
                </a:ext>
              </a:extLst>
            </p:cNvPr>
            <p:cNvSpPr/>
            <p:nvPr/>
          </p:nvSpPr>
          <p:spPr>
            <a:xfrm rot="19947895">
              <a:off x="6387217" y="2902491"/>
              <a:ext cx="812801" cy="11181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3DB4720-6BDF-9D71-0C13-4C2D52D48DE4}"/>
                </a:ext>
              </a:extLst>
            </p:cNvPr>
            <p:cNvSpPr txBox="1"/>
            <p:nvPr/>
          </p:nvSpPr>
          <p:spPr>
            <a:xfrm>
              <a:off x="2556306" y="2608979"/>
              <a:ext cx="756330" cy="2624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FAFAF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1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EF14AA0-4E67-9698-F36A-8571D91D7B3B}"/>
                </a:ext>
              </a:extLst>
            </p:cNvPr>
            <p:cNvSpPr txBox="1"/>
            <p:nvPr/>
          </p:nvSpPr>
          <p:spPr>
            <a:xfrm>
              <a:off x="4113443" y="2947842"/>
              <a:ext cx="756330" cy="2624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FAFAF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2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B02F5C2-2F80-51EE-96BD-3460C34AE146}"/>
                </a:ext>
              </a:extLst>
            </p:cNvPr>
            <p:cNvSpPr txBox="1"/>
            <p:nvPr/>
          </p:nvSpPr>
          <p:spPr>
            <a:xfrm>
              <a:off x="5746982" y="2620203"/>
              <a:ext cx="756330" cy="2624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FAFAF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3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3BB0A31-5299-01AF-9285-3713BF35A930}"/>
                </a:ext>
              </a:extLst>
            </p:cNvPr>
            <p:cNvSpPr txBox="1"/>
            <p:nvPr/>
          </p:nvSpPr>
          <p:spPr>
            <a:xfrm>
              <a:off x="7247166" y="2979462"/>
              <a:ext cx="756330" cy="2624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FAFAF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4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2ABD7BBA-AB1E-D7CD-270D-07F9B3F4923E}"/>
              </a:ext>
            </a:extLst>
          </p:cNvPr>
          <p:cNvSpPr txBox="1"/>
          <p:nvPr/>
        </p:nvSpPr>
        <p:spPr>
          <a:xfrm>
            <a:off x="881340" y="2571661"/>
            <a:ext cx="10230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AFAF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Current Market Failures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60F2208-A35A-EBD9-70A9-C0FC3A7DDCFC}"/>
              </a:ext>
            </a:extLst>
          </p:cNvPr>
          <p:cNvSpPr txBox="1"/>
          <p:nvPr/>
        </p:nvSpPr>
        <p:spPr>
          <a:xfrm>
            <a:off x="2260089" y="2020725"/>
            <a:ext cx="5299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</a:t>
            </a:r>
          </a:p>
        </p:txBody>
      </p:sp>
      <p:sp>
        <p:nvSpPr>
          <p:cNvPr id="42" name="Shape 26">
            <a:extLst>
              <a:ext uri="{FF2B5EF4-FFF2-40B4-BE49-F238E27FC236}">
                <a16:creationId xmlns:a16="http://schemas.microsoft.com/office/drawing/2014/main" id="{A0F4B564-AE1E-8B2A-201D-C1B5EE8EA80A}"/>
              </a:ext>
            </a:extLst>
          </p:cNvPr>
          <p:cNvSpPr/>
          <p:nvPr/>
        </p:nvSpPr>
        <p:spPr>
          <a:xfrm>
            <a:off x="8454954" y="2589838"/>
            <a:ext cx="131347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3" name="Text 27">
            <a:extLst>
              <a:ext uri="{FF2B5EF4-FFF2-40B4-BE49-F238E27FC236}">
                <a16:creationId xmlns:a16="http://schemas.microsoft.com/office/drawing/2014/main" id="{CEB652D0-4DFD-31DE-D243-21445F2237AC}"/>
              </a:ext>
            </a:extLst>
          </p:cNvPr>
          <p:cNvSpPr/>
          <p:nvPr/>
        </p:nvSpPr>
        <p:spPr>
          <a:xfrm>
            <a:off x="8705471" y="2512439"/>
            <a:ext cx="2605834" cy="306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Flaw 1</a:t>
            </a:r>
            <a:endParaRPr lang="en-US" sz="10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Shape 28">
            <a:extLst>
              <a:ext uri="{FF2B5EF4-FFF2-40B4-BE49-F238E27FC236}">
                <a16:creationId xmlns:a16="http://schemas.microsoft.com/office/drawing/2014/main" id="{C3459B98-763E-B29D-28FD-52041E0CC662}"/>
              </a:ext>
            </a:extLst>
          </p:cNvPr>
          <p:cNvSpPr/>
          <p:nvPr/>
        </p:nvSpPr>
        <p:spPr>
          <a:xfrm>
            <a:off x="8454954" y="2948931"/>
            <a:ext cx="131347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 29">
            <a:extLst>
              <a:ext uri="{FF2B5EF4-FFF2-40B4-BE49-F238E27FC236}">
                <a16:creationId xmlns:a16="http://schemas.microsoft.com/office/drawing/2014/main" id="{5B9E0DD5-55CC-B6B8-8131-A5443AC06752}"/>
              </a:ext>
            </a:extLst>
          </p:cNvPr>
          <p:cNvSpPr/>
          <p:nvPr/>
        </p:nvSpPr>
        <p:spPr>
          <a:xfrm>
            <a:off x="8705471" y="2821963"/>
            <a:ext cx="2605834" cy="3179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Flaw 2</a:t>
            </a:r>
            <a:endParaRPr lang="en-US" sz="10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6" name="Shape 30">
            <a:extLst>
              <a:ext uri="{FF2B5EF4-FFF2-40B4-BE49-F238E27FC236}">
                <a16:creationId xmlns:a16="http://schemas.microsoft.com/office/drawing/2014/main" id="{A9DFBDDC-67A3-F829-CD42-0C4016B7EF23}"/>
              </a:ext>
            </a:extLst>
          </p:cNvPr>
          <p:cNvSpPr/>
          <p:nvPr/>
        </p:nvSpPr>
        <p:spPr>
          <a:xfrm>
            <a:off x="8454954" y="3276992"/>
            <a:ext cx="131347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7" name="Text 31">
            <a:extLst>
              <a:ext uri="{FF2B5EF4-FFF2-40B4-BE49-F238E27FC236}">
                <a16:creationId xmlns:a16="http://schemas.microsoft.com/office/drawing/2014/main" id="{09AFB067-530B-7F15-9255-F532E7395804}"/>
              </a:ext>
            </a:extLst>
          </p:cNvPr>
          <p:cNvSpPr/>
          <p:nvPr/>
        </p:nvSpPr>
        <p:spPr>
          <a:xfrm>
            <a:off x="8711819" y="3204323"/>
            <a:ext cx="2847748" cy="306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Flaw 3</a:t>
            </a:r>
            <a:endParaRPr lang="en-US" sz="1000" dirty="0">
              <a:solidFill>
                <a:srgbClr val="2B105F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E7911917-0543-9D32-6AA1-CC564100BFDE}"/>
              </a:ext>
            </a:extLst>
          </p:cNvPr>
          <p:cNvSpPr/>
          <p:nvPr/>
        </p:nvSpPr>
        <p:spPr>
          <a:xfrm>
            <a:off x="822461" y="4131621"/>
            <a:ext cx="1175658" cy="1959428"/>
          </a:xfrm>
          <a:prstGeom prst="roundRect">
            <a:avLst>
              <a:gd name="adj" fmla="val 5556"/>
            </a:avLst>
          </a:prstGeom>
          <a:solidFill>
            <a:srgbClr val="0940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AFAFA"/>
              </a:solidFill>
            </a:endParaRP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20236670-5C30-E4F8-3EF9-90ED0C46A937}"/>
              </a:ext>
            </a:extLst>
          </p:cNvPr>
          <p:cNvSpPr/>
          <p:nvPr/>
        </p:nvSpPr>
        <p:spPr>
          <a:xfrm>
            <a:off x="2194062" y="4131621"/>
            <a:ext cx="5924446" cy="1959428"/>
          </a:xfrm>
          <a:prstGeom prst="roundRect">
            <a:avLst>
              <a:gd name="adj" fmla="val 432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3306B6CD-CD20-7BB8-353D-4A3A64C39D51}"/>
              </a:ext>
            </a:extLst>
          </p:cNvPr>
          <p:cNvSpPr/>
          <p:nvPr/>
        </p:nvSpPr>
        <p:spPr>
          <a:xfrm>
            <a:off x="8341980" y="4131621"/>
            <a:ext cx="3307027" cy="1959428"/>
          </a:xfrm>
          <a:prstGeom prst="roundRect">
            <a:avLst>
              <a:gd name="adj" fmla="val 432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09D0C3C-C140-5C28-F537-0D7583B6DF50}"/>
              </a:ext>
            </a:extLst>
          </p:cNvPr>
          <p:cNvSpPr txBox="1"/>
          <p:nvPr/>
        </p:nvSpPr>
        <p:spPr>
          <a:xfrm>
            <a:off x="899538" y="4742003"/>
            <a:ext cx="1116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AFAF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Product name]</a:t>
            </a:r>
            <a:br>
              <a:rPr lang="en-US" sz="1400" b="1" dirty="0">
                <a:solidFill>
                  <a:srgbClr val="FAFAF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1400" b="1" dirty="0">
                <a:solidFill>
                  <a:srgbClr val="FAFAF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Layer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F3A7C4F1-CC1C-29AA-6A9F-FF5753EA1B55}"/>
              </a:ext>
            </a:extLst>
          </p:cNvPr>
          <p:cNvSpPr txBox="1"/>
          <p:nvPr/>
        </p:nvSpPr>
        <p:spPr>
          <a:xfrm>
            <a:off x="2325118" y="4154324"/>
            <a:ext cx="4642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</a:t>
            </a:r>
          </a:p>
        </p:txBody>
      </p:sp>
      <p:sp>
        <p:nvSpPr>
          <p:cNvPr id="94" name="Shape 26">
            <a:extLst>
              <a:ext uri="{FF2B5EF4-FFF2-40B4-BE49-F238E27FC236}">
                <a16:creationId xmlns:a16="http://schemas.microsoft.com/office/drawing/2014/main" id="{FBDFB185-5191-576F-9922-7127DDCDA412}"/>
              </a:ext>
            </a:extLst>
          </p:cNvPr>
          <p:cNvSpPr/>
          <p:nvPr/>
        </p:nvSpPr>
        <p:spPr>
          <a:xfrm>
            <a:off x="8471781" y="4646146"/>
            <a:ext cx="126616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5" name="Text 27">
            <a:extLst>
              <a:ext uri="{FF2B5EF4-FFF2-40B4-BE49-F238E27FC236}">
                <a16:creationId xmlns:a16="http://schemas.microsoft.com/office/drawing/2014/main" id="{FF559AEB-58F4-6167-4BEA-7933E9B2E10E}"/>
              </a:ext>
            </a:extLst>
          </p:cNvPr>
          <p:cNvSpPr/>
          <p:nvPr/>
        </p:nvSpPr>
        <p:spPr>
          <a:xfrm>
            <a:off x="8671685" y="4616096"/>
            <a:ext cx="2977322" cy="338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Advantage 1</a:t>
            </a:r>
            <a:endParaRPr lang="en-US" sz="10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6" name="Shape 28">
            <a:extLst>
              <a:ext uri="{FF2B5EF4-FFF2-40B4-BE49-F238E27FC236}">
                <a16:creationId xmlns:a16="http://schemas.microsoft.com/office/drawing/2014/main" id="{5AACFC50-BECB-12C1-C8D1-B21A1ED877F2}"/>
              </a:ext>
            </a:extLst>
          </p:cNvPr>
          <p:cNvSpPr/>
          <p:nvPr/>
        </p:nvSpPr>
        <p:spPr>
          <a:xfrm>
            <a:off x="8471781" y="5005239"/>
            <a:ext cx="126616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7" name="Text 29">
            <a:extLst>
              <a:ext uri="{FF2B5EF4-FFF2-40B4-BE49-F238E27FC236}">
                <a16:creationId xmlns:a16="http://schemas.microsoft.com/office/drawing/2014/main" id="{27BB39C0-3853-8DDD-4BE4-97E9D4DEE690}"/>
              </a:ext>
            </a:extLst>
          </p:cNvPr>
          <p:cNvSpPr/>
          <p:nvPr/>
        </p:nvSpPr>
        <p:spPr>
          <a:xfrm>
            <a:off x="8661897" y="4899953"/>
            <a:ext cx="2617672" cy="3110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Advantage 2</a:t>
            </a:r>
          </a:p>
        </p:txBody>
      </p:sp>
      <p:sp>
        <p:nvSpPr>
          <p:cNvPr id="170" name="Rounded Rectangle 169">
            <a:extLst>
              <a:ext uri="{FF2B5EF4-FFF2-40B4-BE49-F238E27FC236}">
                <a16:creationId xmlns:a16="http://schemas.microsoft.com/office/drawing/2014/main" id="{FD435729-E092-5FC8-D783-555B50F54D4B}"/>
              </a:ext>
            </a:extLst>
          </p:cNvPr>
          <p:cNvSpPr/>
          <p:nvPr/>
        </p:nvSpPr>
        <p:spPr>
          <a:xfrm rot="16200000">
            <a:off x="9787859" y="553672"/>
            <a:ext cx="443249" cy="3279047"/>
          </a:xfrm>
          <a:prstGeom prst="roundRect">
            <a:avLst>
              <a:gd name="adj" fmla="val 5556"/>
            </a:avLst>
          </a:prstGeom>
          <a:solidFill>
            <a:srgbClr val="2B105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AFAFA"/>
              </a:solidFill>
            </a:endParaRPr>
          </a:p>
        </p:txBody>
      </p:sp>
      <p:sp>
        <p:nvSpPr>
          <p:cNvPr id="98" name="Shape 30">
            <a:extLst>
              <a:ext uri="{FF2B5EF4-FFF2-40B4-BE49-F238E27FC236}">
                <a16:creationId xmlns:a16="http://schemas.microsoft.com/office/drawing/2014/main" id="{F267FCB6-0C6E-C7FE-9E82-3EB51CE18831}"/>
              </a:ext>
            </a:extLst>
          </p:cNvPr>
          <p:cNvSpPr/>
          <p:nvPr/>
        </p:nvSpPr>
        <p:spPr>
          <a:xfrm>
            <a:off x="8471781" y="5491777"/>
            <a:ext cx="126616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9" name="Text 31">
            <a:extLst>
              <a:ext uri="{FF2B5EF4-FFF2-40B4-BE49-F238E27FC236}">
                <a16:creationId xmlns:a16="http://schemas.microsoft.com/office/drawing/2014/main" id="{135FEE47-AFE4-5B1C-5CA9-565C0189899C}"/>
              </a:ext>
            </a:extLst>
          </p:cNvPr>
          <p:cNvSpPr/>
          <p:nvPr/>
        </p:nvSpPr>
        <p:spPr>
          <a:xfrm>
            <a:off x="8674053" y="5369822"/>
            <a:ext cx="2885514" cy="306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GB" sz="1000" dirty="0">
                <a:solidFill>
                  <a:srgbClr val="2B105F"/>
                </a:solidFill>
              </a:rPr>
              <a:t>Advantage 4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5012A64-68E9-F26C-E2E2-97EAE5C486CE}"/>
              </a:ext>
            </a:extLst>
          </p:cNvPr>
          <p:cNvSpPr txBox="1"/>
          <p:nvPr/>
        </p:nvSpPr>
        <p:spPr>
          <a:xfrm>
            <a:off x="5519965" y="3606080"/>
            <a:ext cx="26516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the disadvantage in the system]</a:t>
            </a:r>
          </a:p>
        </p:txBody>
      </p: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260000AD-5CE0-5BEB-7A95-DC27198BF859}"/>
              </a:ext>
            </a:extLst>
          </p:cNvPr>
          <p:cNvGrpSpPr/>
          <p:nvPr/>
        </p:nvGrpSpPr>
        <p:grpSpPr>
          <a:xfrm>
            <a:off x="2362856" y="4697879"/>
            <a:ext cx="5183911" cy="1080689"/>
            <a:chOff x="2740889" y="4874889"/>
            <a:chExt cx="5614680" cy="1212019"/>
          </a:xfrm>
        </p:grpSpPr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573FC009-D2B8-81E2-BC39-AECF52CC7C3A}"/>
                </a:ext>
              </a:extLst>
            </p:cNvPr>
            <p:cNvSpPr txBox="1"/>
            <p:nvPr/>
          </p:nvSpPr>
          <p:spPr>
            <a:xfrm>
              <a:off x="2740889" y="5820190"/>
              <a:ext cx="1534113" cy="2588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609630"/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1</a:t>
              </a:r>
            </a:p>
          </p:txBody>
        </p: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5DDD8207-E0BA-A606-A764-BA7EA9CBF534}"/>
                </a:ext>
              </a:extLst>
            </p:cNvPr>
            <p:cNvGrpSpPr/>
            <p:nvPr/>
          </p:nvGrpSpPr>
          <p:grpSpPr>
            <a:xfrm>
              <a:off x="2890738" y="4874889"/>
              <a:ext cx="4927846" cy="935828"/>
              <a:chOff x="2485559" y="4289674"/>
              <a:chExt cx="4927846" cy="935828"/>
            </a:xfrm>
          </p:grpSpPr>
          <p:grpSp>
            <p:nvGrpSpPr>
              <p:cNvPr id="106" name="Group 105">
                <a:extLst>
                  <a:ext uri="{FF2B5EF4-FFF2-40B4-BE49-F238E27FC236}">
                    <a16:creationId xmlns:a16="http://schemas.microsoft.com/office/drawing/2014/main" id="{AB02D683-D2A8-2D8F-58E3-4580A70DC262}"/>
                  </a:ext>
                </a:extLst>
              </p:cNvPr>
              <p:cNvGrpSpPr/>
              <p:nvPr/>
            </p:nvGrpSpPr>
            <p:grpSpPr>
              <a:xfrm>
                <a:off x="3399356" y="4696443"/>
                <a:ext cx="1103398" cy="173476"/>
                <a:chOff x="3165166" y="5724517"/>
                <a:chExt cx="1103398" cy="173476"/>
              </a:xfrm>
            </p:grpSpPr>
            <p:cxnSp>
              <p:nvCxnSpPr>
                <p:cNvPr id="153" name="Straight Arrow Connector 152">
                  <a:extLst>
                    <a:ext uri="{FF2B5EF4-FFF2-40B4-BE49-F238E27FC236}">
                      <a16:creationId xmlns:a16="http://schemas.microsoft.com/office/drawing/2014/main" id="{A10AB30E-8293-9B68-9C21-D573E7E0FE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165166" y="5792783"/>
                  <a:ext cx="1055947" cy="0"/>
                </a:xfrm>
                <a:prstGeom prst="straightConnector1">
                  <a:avLst/>
                </a:prstGeom>
                <a:ln w="28575">
                  <a:solidFill>
                    <a:srgbClr val="7C3AED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4" name="Triangle 153">
                  <a:extLst>
                    <a:ext uri="{FF2B5EF4-FFF2-40B4-BE49-F238E27FC236}">
                      <a16:creationId xmlns:a16="http://schemas.microsoft.com/office/drawing/2014/main" id="{D9E1E777-5ED0-6043-0DB0-0D2A8F4E4FC3}"/>
                    </a:ext>
                  </a:extLst>
                </p:cNvPr>
                <p:cNvSpPr/>
                <p:nvPr/>
              </p:nvSpPr>
              <p:spPr>
                <a:xfrm rot="5400000">
                  <a:off x="4112617" y="5742045"/>
                  <a:ext cx="173476" cy="138419"/>
                </a:xfrm>
                <a:prstGeom prst="triangle">
                  <a:avLst/>
                </a:prstGeom>
                <a:solidFill>
                  <a:srgbClr val="672EBC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7" name="Group 106">
                <a:extLst>
                  <a:ext uri="{FF2B5EF4-FFF2-40B4-BE49-F238E27FC236}">
                    <a16:creationId xmlns:a16="http://schemas.microsoft.com/office/drawing/2014/main" id="{B9A222CB-6B61-5132-1DA2-E850713EFDAA}"/>
                  </a:ext>
                </a:extLst>
              </p:cNvPr>
              <p:cNvGrpSpPr/>
              <p:nvPr/>
            </p:nvGrpSpPr>
            <p:grpSpPr>
              <a:xfrm>
                <a:off x="2485559" y="4307509"/>
                <a:ext cx="952807" cy="917993"/>
                <a:chOff x="2149769" y="5335583"/>
                <a:chExt cx="952807" cy="917993"/>
              </a:xfrm>
            </p:grpSpPr>
            <p:sp>
              <p:nvSpPr>
                <p:cNvPr id="147" name="Oval 146">
                  <a:extLst>
                    <a:ext uri="{FF2B5EF4-FFF2-40B4-BE49-F238E27FC236}">
                      <a16:creationId xmlns:a16="http://schemas.microsoft.com/office/drawing/2014/main" id="{B7EFBBC7-6331-A0DE-CC1A-332BA2C2062C}"/>
                    </a:ext>
                  </a:extLst>
                </p:cNvPr>
                <p:cNvSpPr/>
                <p:nvPr/>
              </p:nvSpPr>
              <p:spPr>
                <a:xfrm>
                  <a:off x="2188176" y="5335583"/>
                  <a:ext cx="914400" cy="914400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1" name="Shape 49">
                  <a:extLst>
                    <a:ext uri="{FF2B5EF4-FFF2-40B4-BE49-F238E27FC236}">
                      <a16:creationId xmlns:a16="http://schemas.microsoft.com/office/drawing/2014/main" id="{1DB745DB-9882-2D6C-C2D6-C5E8A217C603}"/>
                    </a:ext>
                  </a:extLst>
                </p:cNvPr>
                <p:cNvSpPr/>
                <p:nvPr/>
              </p:nvSpPr>
              <p:spPr>
                <a:xfrm>
                  <a:off x="2422935" y="5586798"/>
                  <a:ext cx="424179" cy="397952"/>
                </a:xfrm>
                <a:prstGeom prst="ellipse">
                  <a:avLst/>
                </a:prstGeom>
                <a:solidFill>
                  <a:srgbClr val="2B105F"/>
                </a:solidFill>
                <a:ln/>
              </p:spPr>
              <p:txBody>
                <a:bodyPr anchor="ctr"/>
                <a:lstStyle/>
                <a:p>
                  <a:pPr algn="ctr" defTabSz="609630"/>
                  <a:r>
                    <a:rPr lang="en-GB" sz="2000">
                      <a:solidFill>
                        <a:schemeClr val="bg1"/>
                      </a:solidFill>
                      <a:latin typeface="Lato" panose="020F0502020204030203" pitchFamily="34" charset="0"/>
                      <a:ea typeface="Lato" panose="020F0502020204030203" pitchFamily="34" charset="0"/>
                      <a:cs typeface="Lato" panose="020F0502020204030203" pitchFamily="34" charset="0"/>
                    </a:rPr>
                    <a:t>±</a:t>
                  </a:r>
                </a:p>
              </p:txBody>
            </p:sp>
            <p:sp>
              <p:nvSpPr>
                <p:cNvPr id="149" name="Arc 148">
                  <a:extLst>
                    <a:ext uri="{FF2B5EF4-FFF2-40B4-BE49-F238E27FC236}">
                      <a16:creationId xmlns:a16="http://schemas.microsoft.com/office/drawing/2014/main" id="{EC379D58-64CC-8037-092D-8A655B9C4DA7}"/>
                    </a:ext>
                  </a:extLst>
                </p:cNvPr>
                <p:cNvSpPr/>
                <p:nvPr/>
              </p:nvSpPr>
              <p:spPr>
                <a:xfrm rot="8956804">
                  <a:off x="2187579" y="5339176"/>
                  <a:ext cx="914400" cy="914400"/>
                </a:xfrm>
                <a:prstGeom prst="arc">
                  <a:avLst>
                    <a:gd name="adj1" fmla="val 16200000"/>
                    <a:gd name="adj2" fmla="val 2741172"/>
                  </a:avLst>
                </a:prstGeom>
                <a:ln w="12700">
                  <a:solidFill>
                    <a:srgbClr val="7C3AED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0" name="Oval 149">
                  <a:extLst>
                    <a:ext uri="{FF2B5EF4-FFF2-40B4-BE49-F238E27FC236}">
                      <a16:creationId xmlns:a16="http://schemas.microsoft.com/office/drawing/2014/main" id="{025600B9-FB54-BA45-DF3A-9FF1A3A930E1}"/>
                    </a:ext>
                  </a:extLst>
                </p:cNvPr>
                <p:cNvSpPr/>
                <p:nvPr/>
              </p:nvSpPr>
              <p:spPr>
                <a:xfrm>
                  <a:off x="2149769" y="5620691"/>
                  <a:ext cx="114300" cy="125816"/>
                </a:xfrm>
                <a:prstGeom prst="ellipse">
                  <a:avLst/>
                </a:prstGeom>
                <a:solidFill>
                  <a:srgbClr val="7C3AED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F9943B6F-7950-5D8D-CB31-12F52BEA6F17}"/>
                  </a:ext>
                </a:extLst>
              </p:cNvPr>
              <p:cNvGrpSpPr/>
              <p:nvPr/>
            </p:nvGrpSpPr>
            <p:grpSpPr>
              <a:xfrm>
                <a:off x="4480162" y="4289674"/>
                <a:ext cx="914400" cy="921767"/>
                <a:chOff x="4372972" y="5317748"/>
                <a:chExt cx="914400" cy="921767"/>
              </a:xfrm>
            </p:grpSpPr>
            <p:sp>
              <p:nvSpPr>
                <p:cNvPr id="143" name="Oval 142">
                  <a:extLst>
                    <a:ext uri="{FF2B5EF4-FFF2-40B4-BE49-F238E27FC236}">
                      <a16:creationId xmlns:a16="http://schemas.microsoft.com/office/drawing/2014/main" id="{8FA4F235-F98A-5894-8C96-7325F7FB394A}"/>
                    </a:ext>
                  </a:extLst>
                </p:cNvPr>
                <p:cNvSpPr/>
                <p:nvPr/>
              </p:nvSpPr>
              <p:spPr>
                <a:xfrm>
                  <a:off x="4372972" y="5317748"/>
                  <a:ext cx="914400" cy="914400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4" name="Shape 49">
                  <a:extLst>
                    <a:ext uri="{FF2B5EF4-FFF2-40B4-BE49-F238E27FC236}">
                      <a16:creationId xmlns:a16="http://schemas.microsoft.com/office/drawing/2014/main" id="{A37462E6-97DA-8983-7007-DA080ACE1416}"/>
                    </a:ext>
                  </a:extLst>
                </p:cNvPr>
                <p:cNvSpPr/>
                <p:nvPr/>
              </p:nvSpPr>
              <p:spPr>
                <a:xfrm>
                  <a:off x="4607731" y="5568963"/>
                  <a:ext cx="424179" cy="397952"/>
                </a:xfrm>
                <a:prstGeom prst="ellipse">
                  <a:avLst/>
                </a:prstGeom>
                <a:solidFill>
                  <a:srgbClr val="2B105F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45" name="Oval 144">
                  <a:extLst>
                    <a:ext uri="{FF2B5EF4-FFF2-40B4-BE49-F238E27FC236}">
                      <a16:creationId xmlns:a16="http://schemas.microsoft.com/office/drawing/2014/main" id="{620122C2-2E36-9659-DC0C-6D68A2E0C20E}"/>
                    </a:ext>
                  </a:extLst>
                </p:cNvPr>
                <p:cNvSpPr/>
                <p:nvPr/>
              </p:nvSpPr>
              <p:spPr>
                <a:xfrm>
                  <a:off x="4550581" y="6113699"/>
                  <a:ext cx="114300" cy="125816"/>
                </a:xfrm>
                <a:prstGeom prst="ellipse">
                  <a:avLst/>
                </a:prstGeom>
                <a:solidFill>
                  <a:srgbClr val="7C3AED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9" name="Arc 108">
                <a:extLst>
                  <a:ext uri="{FF2B5EF4-FFF2-40B4-BE49-F238E27FC236}">
                    <a16:creationId xmlns:a16="http://schemas.microsoft.com/office/drawing/2014/main" id="{1EEB182C-6341-2FD9-2AE9-A8138E14AD82}"/>
                  </a:ext>
                </a:extLst>
              </p:cNvPr>
              <p:cNvSpPr/>
              <p:nvPr/>
            </p:nvSpPr>
            <p:spPr>
              <a:xfrm rot="7423648">
                <a:off x="4462108" y="4295013"/>
                <a:ext cx="914400" cy="914400"/>
              </a:xfrm>
              <a:prstGeom prst="arc">
                <a:avLst>
                  <a:gd name="adj1" fmla="val 12179452"/>
                  <a:gd name="adj2" fmla="val 0"/>
                </a:avLst>
              </a:prstGeom>
              <a:ln w="12700">
                <a:solidFill>
                  <a:srgbClr val="7C3AED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10" name="Group 109">
                <a:extLst>
                  <a:ext uri="{FF2B5EF4-FFF2-40B4-BE49-F238E27FC236}">
                    <a16:creationId xmlns:a16="http://schemas.microsoft.com/office/drawing/2014/main" id="{06241882-7504-1311-4F93-C3C99BF94D47}"/>
                  </a:ext>
                </a:extLst>
              </p:cNvPr>
              <p:cNvGrpSpPr/>
              <p:nvPr/>
            </p:nvGrpSpPr>
            <p:grpSpPr>
              <a:xfrm>
                <a:off x="6482243" y="4291801"/>
                <a:ext cx="931162" cy="927007"/>
                <a:chOff x="6527453" y="5319875"/>
                <a:chExt cx="931162" cy="927007"/>
              </a:xfrm>
            </p:grpSpPr>
            <p:sp>
              <p:nvSpPr>
                <p:cNvPr id="138" name="Oval 137">
                  <a:extLst>
                    <a:ext uri="{FF2B5EF4-FFF2-40B4-BE49-F238E27FC236}">
                      <a16:creationId xmlns:a16="http://schemas.microsoft.com/office/drawing/2014/main" id="{74F79DB8-EBE1-25FD-58B7-5CE1823FE576}"/>
                    </a:ext>
                  </a:extLst>
                </p:cNvPr>
                <p:cNvSpPr/>
                <p:nvPr/>
              </p:nvSpPr>
              <p:spPr>
                <a:xfrm>
                  <a:off x="6544215" y="5325115"/>
                  <a:ext cx="914400" cy="914400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9" name="Shape 49">
                  <a:extLst>
                    <a:ext uri="{FF2B5EF4-FFF2-40B4-BE49-F238E27FC236}">
                      <a16:creationId xmlns:a16="http://schemas.microsoft.com/office/drawing/2014/main" id="{EE1C84D1-DD1D-35CE-DC62-8990376BB2C6}"/>
                    </a:ext>
                  </a:extLst>
                </p:cNvPr>
                <p:cNvSpPr/>
                <p:nvPr/>
              </p:nvSpPr>
              <p:spPr>
                <a:xfrm>
                  <a:off x="6778974" y="5576330"/>
                  <a:ext cx="424179" cy="397952"/>
                </a:xfrm>
                <a:prstGeom prst="ellipse">
                  <a:avLst/>
                </a:prstGeom>
                <a:solidFill>
                  <a:srgbClr val="2B105F"/>
                </a:solidFill>
                <a:ln/>
              </p:spPr>
              <p:txBody>
                <a:bodyPr/>
                <a:lstStyle/>
                <a:p>
                  <a:pPr defTabSz="609630"/>
                  <a:endParaRPr lang="en-GB" sz="1100">
                    <a:solidFill>
                      <a:prstClr val="black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40" name="Oval 139">
                  <a:extLst>
                    <a:ext uri="{FF2B5EF4-FFF2-40B4-BE49-F238E27FC236}">
                      <a16:creationId xmlns:a16="http://schemas.microsoft.com/office/drawing/2014/main" id="{CCA46DD5-CD5E-08B4-9E6D-B54B97D877E8}"/>
                    </a:ext>
                  </a:extLst>
                </p:cNvPr>
                <p:cNvSpPr/>
                <p:nvPr/>
              </p:nvSpPr>
              <p:spPr>
                <a:xfrm>
                  <a:off x="6721824" y="6121066"/>
                  <a:ext cx="114300" cy="125816"/>
                </a:xfrm>
                <a:prstGeom prst="ellipse">
                  <a:avLst/>
                </a:prstGeom>
                <a:solidFill>
                  <a:srgbClr val="7C3AED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141" name="Image 2" descr="preencoded.png">
                  <a:extLst>
                    <a:ext uri="{FF2B5EF4-FFF2-40B4-BE49-F238E27FC236}">
                      <a16:creationId xmlns:a16="http://schemas.microsoft.com/office/drawing/2014/main" id="{8B38CB7F-4C3D-37E4-02A8-5961CB13110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88250" y="5667090"/>
                  <a:ext cx="192809" cy="196359"/>
                </a:xfrm>
                <a:prstGeom prst="rect">
                  <a:avLst/>
                </a:prstGeom>
              </p:spPr>
            </p:pic>
            <p:sp>
              <p:nvSpPr>
                <p:cNvPr id="142" name="Arc 141">
                  <a:extLst>
                    <a:ext uri="{FF2B5EF4-FFF2-40B4-BE49-F238E27FC236}">
                      <a16:creationId xmlns:a16="http://schemas.microsoft.com/office/drawing/2014/main" id="{6054C5BB-F749-219E-C0A9-70226089A167}"/>
                    </a:ext>
                  </a:extLst>
                </p:cNvPr>
                <p:cNvSpPr/>
                <p:nvPr/>
              </p:nvSpPr>
              <p:spPr>
                <a:xfrm rot="12820742">
                  <a:off x="6527453" y="5319875"/>
                  <a:ext cx="914400" cy="914400"/>
                </a:xfrm>
                <a:prstGeom prst="arc">
                  <a:avLst>
                    <a:gd name="adj1" fmla="val 16200000"/>
                    <a:gd name="adj2" fmla="val 4687326"/>
                  </a:avLst>
                </a:prstGeom>
                <a:ln w="12700">
                  <a:solidFill>
                    <a:srgbClr val="7C3AED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3" name="Group 112">
                <a:extLst>
                  <a:ext uri="{FF2B5EF4-FFF2-40B4-BE49-F238E27FC236}">
                    <a16:creationId xmlns:a16="http://schemas.microsoft.com/office/drawing/2014/main" id="{AC3448A5-AC6F-466A-CECD-365D69FCAF2B}"/>
                  </a:ext>
                </a:extLst>
              </p:cNvPr>
              <p:cNvGrpSpPr/>
              <p:nvPr/>
            </p:nvGrpSpPr>
            <p:grpSpPr>
              <a:xfrm>
                <a:off x="5382088" y="4714734"/>
                <a:ext cx="1103398" cy="175513"/>
                <a:chOff x="5351098" y="5742808"/>
                <a:chExt cx="1103398" cy="175513"/>
              </a:xfrm>
            </p:grpSpPr>
            <p:cxnSp>
              <p:nvCxnSpPr>
                <p:cNvPr id="130" name="Straight Arrow Connector 129">
                  <a:extLst>
                    <a:ext uri="{FF2B5EF4-FFF2-40B4-BE49-F238E27FC236}">
                      <a16:creationId xmlns:a16="http://schemas.microsoft.com/office/drawing/2014/main" id="{1F38B994-EC47-039F-B988-6F14A421257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351098" y="5811074"/>
                  <a:ext cx="1055947" cy="0"/>
                </a:xfrm>
                <a:prstGeom prst="straightConnector1">
                  <a:avLst/>
                </a:prstGeom>
                <a:ln w="28575">
                  <a:solidFill>
                    <a:srgbClr val="7C3AED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1" name="Triangle 130">
                  <a:extLst>
                    <a:ext uri="{FF2B5EF4-FFF2-40B4-BE49-F238E27FC236}">
                      <a16:creationId xmlns:a16="http://schemas.microsoft.com/office/drawing/2014/main" id="{53625D50-968D-0394-B9BC-CA822675D1E6}"/>
                    </a:ext>
                  </a:extLst>
                </p:cNvPr>
                <p:cNvSpPr/>
                <p:nvPr/>
              </p:nvSpPr>
              <p:spPr>
                <a:xfrm rot="5400000">
                  <a:off x="6298549" y="5760336"/>
                  <a:ext cx="173476" cy="138419"/>
                </a:xfrm>
                <a:prstGeom prst="triangle">
                  <a:avLst/>
                </a:prstGeom>
                <a:solidFill>
                  <a:srgbClr val="672EBC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3" name="Triangle 132">
                  <a:extLst>
                    <a:ext uri="{FF2B5EF4-FFF2-40B4-BE49-F238E27FC236}">
                      <a16:creationId xmlns:a16="http://schemas.microsoft.com/office/drawing/2014/main" id="{C381A694-CDB1-DC7D-3A1A-DD45E2F5926A}"/>
                    </a:ext>
                  </a:extLst>
                </p:cNvPr>
                <p:cNvSpPr/>
                <p:nvPr/>
              </p:nvSpPr>
              <p:spPr>
                <a:xfrm rot="5400000">
                  <a:off x="6087564" y="5762373"/>
                  <a:ext cx="173476" cy="138419"/>
                </a:xfrm>
                <a:prstGeom prst="triangle">
                  <a:avLst/>
                </a:prstGeom>
                <a:solidFill>
                  <a:srgbClr val="672EBC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E815B528-E7AB-F017-40F1-69CF8F8621D6}"/>
                </a:ext>
              </a:extLst>
            </p:cNvPr>
            <p:cNvSpPr txBox="1"/>
            <p:nvPr/>
          </p:nvSpPr>
          <p:spPr>
            <a:xfrm>
              <a:off x="4649997" y="5828024"/>
              <a:ext cx="1534113" cy="2588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609630"/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2</a:t>
              </a:r>
            </a:p>
          </p:txBody>
        </p:sp>
        <p:pic>
          <p:nvPicPr>
            <p:cNvPr id="157" name="Image 3" descr="preencoded.png">
              <a:extLst>
                <a:ext uri="{FF2B5EF4-FFF2-40B4-BE49-F238E27FC236}">
                  <a16:creationId xmlns:a16="http://schemas.microsoft.com/office/drawing/2014/main" id="{AD6A132A-3780-206E-C6D1-BC4939AEA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40237" y="5194045"/>
              <a:ext cx="192809" cy="230393"/>
            </a:xfrm>
            <a:prstGeom prst="rect">
              <a:avLst/>
            </a:prstGeom>
          </p:spPr>
        </p:pic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5CC23F67-926E-BAD7-6170-56C46E57F3CB}"/>
                </a:ext>
              </a:extLst>
            </p:cNvPr>
            <p:cNvSpPr txBox="1"/>
            <p:nvPr/>
          </p:nvSpPr>
          <p:spPr>
            <a:xfrm>
              <a:off x="6821456" y="5821510"/>
              <a:ext cx="1534113" cy="2588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609630"/>
              <a:r>
                <a:rPr lang="en-US" sz="9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Phase 3</a:t>
              </a:r>
            </a:p>
          </p:txBody>
        </p:sp>
      </p:grpSp>
      <p:sp>
        <p:nvSpPr>
          <p:cNvPr id="163" name="Shape 30">
            <a:extLst>
              <a:ext uri="{FF2B5EF4-FFF2-40B4-BE49-F238E27FC236}">
                <a16:creationId xmlns:a16="http://schemas.microsoft.com/office/drawing/2014/main" id="{E36BBEC0-91DB-FC27-9267-CE9FA159A802}"/>
              </a:ext>
            </a:extLst>
          </p:cNvPr>
          <p:cNvSpPr/>
          <p:nvPr/>
        </p:nvSpPr>
        <p:spPr>
          <a:xfrm>
            <a:off x="8484481" y="5771177"/>
            <a:ext cx="126616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4" name="Text 31">
            <a:extLst>
              <a:ext uri="{FF2B5EF4-FFF2-40B4-BE49-F238E27FC236}">
                <a16:creationId xmlns:a16="http://schemas.microsoft.com/office/drawing/2014/main" id="{30EDDBB2-7750-953A-2256-E98453F7B89F}"/>
              </a:ext>
            </a:extLst>
          </p:cNvPr>
          <p:cNvSpPr/>
          <p:nvPr/>
        </p:nvSpPr>
        <p:spPr>
          <a:xfrm>
            <a:off x="8688422" y="5696777"/>
            <a:ext cx="2617672" cy="306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09630"/>
            <a:r>
              <a:rPr lang="en-GB" sz="1000" dirty="0">
                <a:solidFill>
                  <a:srgbClr val="2B105F"/>
                </a:solidFill>
              </a:rPr>
              <a:t>Advantage 5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67D0AA98-1740-BFB6-67BD-F7BA1D392E20}"/>
              </a:ext>
            </a:extLst>
          </p:cNvPr>
          <p:cNvSpPr txBox="1"/>
          <p:nvPr/>
        </p:nvSpPr>
        <p:spPr>
          <a:xfrm>
            <a:off x="8588305" y="5148439"/>
            <a:ext cx="301949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/>
            <a:r>
              <a:rPr lang="en-US" sz="1000" dirty="0">
                <a:solidFill>
                  <a:srgbClr val="2A1B5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Advantage 3</a:t>
            </a:r>
            <a:endParaRPr lang="en-US" sz="10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8" name="Shape 28">
            <a:extLst>
              <a:ext uri="{FF2B5EF4-FFF2-40B4-BE49-F238E27FC236}">
                <a16:creationId xmlns:a16="http://schemas.microsoft.com/office/drawing/2014/main" id="{2CFEAEA7-1B54-B63F-530F-6B71D628CA19}"/>
              </a:ext>
            </a:extLst>
          </p:cNvPr>
          <p:cNvSpPr/>
          <p:nvPr/>
        </p:nvSpPr>
        <p:spPr>
          <a:xfrm>
            <a:off x="8471781" y="5233839"/>
            <a:ext cx="126616" cy="59926"/>
          </a:xfrm>
          <a:prstGeom prst="rtTriangle">
            <a:avLst/>
          </a:prstGeom>
          <a:solidFill>
            <a:srgbClr val="5B119C"/>
          </a:solidFill>
          <a:ln/>
        </p:spPr>
        <p:txBody>
          <a:bodyPr/>
          <a:lstStyle/>
          <a:p>
            <a:pPr defTabSz="609630"/>
            <a:endParaRPr lang="en-GB" sz="110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C05D7C59-30F8-65F7-24EA-B938F23E0AD2}"/>
              </a:ext>
            </a:extLst>
          </p:cNvPr>
          <p:cNvSpPr txBox="1"/>
          <p:nvPr/>
        </p:nvSpPr>
        <p:spPr>
          <a:xfrm>
            <a:off x="8442453" y="205796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Flaws: </a:t>
            </a:r>
          </a:p>
        </p:txBody>
      </p:sp>
      <p:sp>
        <p:nvSpPr>
          <p:cNvPr id="172" name="Rounded Rectangle 171">
            <a:extLst>
              <a:ext uri="{FF2B5EF4-FFF2-40B4-BE49-F238E27FC236}">
                <a16:creationId xmlns:a16="http://schemas.microsoft.com/office/drawing/2014/main" id="{7CFC6841-4153-FEC8-1777-CE9D698EE39C}"/>
              </a:ext>
            </a:extLst>
          </p:cNvPr>
          <p:cNvSpPr/>
          <p:nvPr/>
        </p:nvSpPr>
        <p:spPr>
          <a:xfrm rot="16200000">
            <a:off x="9763151" y="2713195"/>
            <a:ext cx="443249" cy="3279047"/>
          </a:xfrm>
          <a:prstGeom prst="roundRect">
            <a:avLst>
              <a:gd name="adj" fmla="val 5556"/>
            </a:avLst>
          </a:prstGeom>
          <a:solidFill>
            <a:srgbClr val="0940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AFAFA"/>
              </a:solidFill>
            </a:endParaRP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CEF60885-781B-724E-107A-13FB972C07F9}"/>
              </a:ext>
            </a:extLst>
          </p:cNvPr>
          <p:cNvSpPr txBox="1"/>
          <p:nvPr/>
        </p:nvSpPr>
        <p:spPr>
          <a:xfrm>
            <a:off x="8484481" y="4186599"/>
            <a:ext cx="15648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Advantages: 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3F1DEFA4-A2F5-8A2B-38AE-F4FBC0AEE9CA}"/>
              </a:ext>
            </a:extLst>
          </p:cNvPr>
          <p:cNvSpPr txBox="1"/>
          <p:nvPr/>
        </p:nvSpPr>
        <p:spPr>
          <a:xfrm>
            <a:off x="5608932" y="5798152"/>
            <a:ext cx="2473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[Insert the advantage in the system]</a:t>
            </a:r>
          </a:p>
        </p:txBody>
      </p:sp>
    </p:spTree>
    <p:extLst>
      <p:ext uri="{BB962C8B-B14F-4D97-AF65-F5344CB8AC3E}">
        <p14:creationId xmlns:p14="http://schemas.microsoft.com/office/powerpoint/2010/main" val="834158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0">
            <a:extLst>
              <a:ext uri="{FF2B5EF4-FFF2-40B4-BE49-F238E27FC236}">
                <a16:creationId xmlns:a16="http://schemas.microsoft.com/office/drawing/2014/main" id="{FC3CD938-0270-C5B1-1626-351C87C46443}"/>
              </a:ext>
            </a:extLst>
          </p:cNvPr>
          <p:cNvSpPr/>
          <p:nvPr/>
        </p:nvSpPr>
        <p:spPr>
          <a:xfrm>
            <a:off x="1" y="6247290"/>
            <a:ext cx="12192000" cy="54038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/>
          <a:lstStyle/>
          <a:p>
            <a:pPr algn="ctr"/>
            <a:r>
              <a:rPr lang="en-US" b="1"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rPr>
              <a:t>10 Integrated Capabilities Working Together</a:t>
            </a:r>
            <a:endParaRPr lang="en-US">
              <a:latin typeface="Calibri" panose="020F0502020204030204" pitchFamily="34" charset="0"/>
              <a:ea typeface="Lato" panose="020F0502020204030203" pitchFamily="34" charset="0"/>
              <a:cs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042D9FE-8BE3-99F5-4499-FD8058204F1E}"/>
              </a:ext>
            </a:extLst>
          </p:cNvPr>
          <p:cNvGrpSpPr/>
          <p:nvPr/>
        </p:nvGrpSpPr>
        <p:grpSpPr>
          <a:xfrm>
            <a:off x="1925519" y="1988610"/>
            <a:ext cx="8340960" cy="3744511"/>
            <a:chOff x="1044658" y="1462215"/>
            <a:chExt cx="12573108" cy="5606742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FDED045-3238-8896-511B-6917CC3F5B19}"/>
                </a:ext>
              </a:extLst>
            </p:cNvPr>
            <p:cNvSpPr txBox="1"/>
            <p:nvPr/>
          </p:nvSpPr>
          <p:spPr>
            <a:xfrm rot="19303630" flipV="1">
              <a:off x="3793446" y="4920311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619BEEC-950E-7EF8-AE26-C99E07F90A45}"/>
                </a:ext>
              </a:extLst>
            </p:cNvPr>
            <p:cNvSpPr txBox="1"/>
            <p:nvPr/>
          </p:nvSpPr>
          <p:spPr>
            <a:xfrm rot="2296370" flipH="1" flipV="1">
              <a:off x="5907912" y="4783731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C055126-44C2-9ECF-2588-0045D39F8579}"/>
                </a:ext>
              </a:extLst>
            </p:cNvPr>
            <p:cNvSpPr txBox="1"/>
            <p:nvPr/>
          </p:nvSpPr>
          <p:spPr>
            <a:xfrm rot="8644475">
              <a:off x="6115258" y="3263897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C55E870-6DFF-C6C8-CC90-06D491AEBFA3}"/>
                </a:ext>
              </a:extLst>
            </p:cNvPr>
            <p:cNvSpPr txBox="1"/>
            <p:nvPr/>
          </p:nvSpPr>
          <p:spPr>
            <a:xfrm rot="2296370">
              <a:off x="3610569" y="2899873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02D517A-7CBF-94EE-DDCE-637168CBB51D}"/>
                </a:ext>
              </a:extLst>
            </p:cNvPr>
            <p:cNvSpPr txBox="1"/>
            <p:nvPr/>
          </p:nvSpPr>
          <p:spPr>
            <a:xfrm rot="20700000">
              <a:off x="2338160" y="4576936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F5313D9-CBC7-E88F-8441-475686AE3349}"/>
                </a:ext>
              </a:extLst>
            </p:cNvPr>
            <p:cNvSpPr txBox="1"/>
            <p:nvPr/>
          </p:nvSpPr>
          <p:spPr>
            <a:xfrm rot="20700000">
              <a:off x="7531727" y="3311319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D7EC4F3-1D5E-58F6-A37F-E58ADAF1F235}"/>
                </a:ext>
              </a:extLst>
            </p:cNvPr>
            <p:cNvSpPr txBox="1"/>
            <p:nvPr/>
          </p:nvSpPr>
          <p:spPr>
            <a:xfrm rot="860327">
              <a:off x="2559664" y="3315860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F7AA6A8-EF07-0F77-52A5-B51A55233759}"/>
                </a:ext>
              </a:extLst>
            </p:cNvPr>
            <p:cNvSpPr txBox="1"/>
            <p:nvPr/>
          </p:nvSpPr>
          <p:spPr>
            <a:xfrm rot="860327">
              <a:off x="7379087" y="4549307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B6040C3-7B83-F060-E72D-718C40ACB789}"/>
                </a:ext>
              </a:extLst>
            </p:cNvPr>
            <p:cNvSpPr txBox="1"/>
            <p:nvPr/>
          </p:nvSpPr>
          <p:spPr>
            <a:xfrm>
              <a:off x="8062804" y="3954109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BA42560E-58F7-0B7C-2AF1-2E92D2021136}"/>
                </a:ext>
              </a:extLst>
            </p:cNvPr>
            <p:cNvSpPr txBox="1"/>
            <p:nvPr/>
          </p:nvSpPr>
          <p:spPr>
            <a:xfrm>
              <a:off x="1553884" y="3952815"/>
              <a:ext cx="4537200" cy="483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500" spc="300">
                  <a:latin typeface="Calibri Light" panose="020F0302020204030204" pitchFamily="34" charset="0"/>
                  <a:cs typeface="Calibri Light" panose="020F0302020204030204" pitchFamily="34" charset="0"/>
                </a:rPr>
                <a:t>………...........................</a:t>
              </a:r>
            </a:p>
          </p:txBody>
        </p:sp>
        <p:pic>
          <p:nvPicPr>
            <p:cNvPr id="29" name="Picture 28" descr="A blue and purple circles&#10;&#10;Description automatically generated">
              <a:extLst>
                <a:ext uri="{FF2B5EF4-FFF2-40B4-BE49-F238E27FC236}">
                  <a16:creationId xmlns:a16="http://schemas.microsoft.com/office/drawing/2014/main" id="{71688706-89D4-415E-41A0-3467F4DBC1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52835" y="2719515"/>
              <a:ext cx="4124731" cy="3014230"/>
            </a:xfrm>
            <a:prstGeom prst="rect">
              <a:avLst/>
            </a:prstGeom>
          </p:spPr>
        </p:pic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926E74CB-40E2-9C1D-F821-5AC67395EB83}"/>
                </a:ext>
              </a:extLst>
            </p:cNvPr>
            <p:cNvSpPr txBox="1"/>
            <p:nvPr/>
          </p:nvSpPr>
          <p:spPr>
            <a:xfrm>
              <a:off x="5046601" y="3939328"/>
              <a:ext cx="4537200" cy="26892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1167" b="1" dirty="0">
                  <a:solidFill>
                    <a:schemeClr val="bg1"/>
                  </a:solidFill>
                  <a:latin typeface="Calibri" panose="020F0502020204030204" pitchFamily="34" charset="0"/>
                  <a:ea typeface="Lato" panose="020F0502020204030203" pitchFamily="34" charset="0"/>
                  <a:cs typeface="Calibri" panose="020F0502020204030204" pitchFamily="34" charset="0"/>
                </a:rPr>
                <a:t>Section Heading </a:t>
              </a:r>
            </a:p>
          </p:txBody>
        </p:sp>
        <p:pic>
          <p:nvPicPr>
            <p:cNvPr id="26" name="Picture 25" descr="A green circle with black background&#10;&#10;Description automatically generated">
              <a:extLst>
                <a:ext uri="{FF2B5EF4-FFF2-40B4-BE49-F238E27FC236}">
                  <a16:creationId xmlns:a16="http://schemas.microsoft.com/office/drawing/2014/main" id="{7818DF74-E66C-1AD8-47D5-66997C30FA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76452" y="2320736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Picture 27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8E069C7B-B228-4223-5E44-68DD120ED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912949" y="1499383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Picture 30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76F1F15D-3F3D-0D2E-8232-FA290006C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56094" y="3439667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114283D-0288-510D-4288-5FC999C08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3905918" y="5367505"/>
              <a:ext cx="1701452" cy="170145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Picture 4" descr="A blue circle with black background&#10;&#10;Description automatically generated">
              <a:extLst>
                <a:ext uri="{FF2B5EF4-FFF2-40B4-BE49-F238E27FC236}">
                  <a16:creationId xmlns:a16="http://schemas.microsoft.com/office/drawing/2014/main" id="{9CCF07C2-446F-38E6-0ADB-095B7CC7B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2376452" y="4629787"/>
              <a:ext cx="1546775" cy="1546775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4E7916E-779D-354D-852F-0D8D7C794574}"/>
                </a:ext>
              </a:extLst>
            </p:cNvPr>
            <p:cNvSpPr txBox="1"/>
            <p:nvPr/>
          </p:nvSpPr>
          <p:spPr>
            <a:xfrm>
              <a:off x="3915686" y="2069305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D8ED5DD-AEE2-67B1-DD31-25CF8B7061B1}"/>
                </a:ext>
              </a:extLst>
            </p:cNvPr>
            <p:cNvSpPr txBox="1"/>
            <p:nvPr/>
          </p:nvSpPr>
          <p:spPr>
            <a:xfrm>
              <a:off x="2375935" y="2837464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49C6C48-A8DC-4111-DBA5-FCF9FC445C95}"/>
                </a:ext>
              </a:extLst>
            </p:cNvPr>
            <p:cNvSpPr txBox="1"/>
            <p:nvPr/>
          </p:nvSpPr>
          <p:spPr>
            <a:xfrm>
              <a:off x="1044658" y="3949743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CD9E2A4-3F7E-D2B4-958D-20DAC14343E2}"/>
                </a:ext>
              </a:extLst>
            </p:cNvPr>
            <p:cNvSpPr txBox="1"/>
            <p:nvPr/>
          </p:nvSpPr>
          <p:spPr>
            <a:xfrm>
              <a:off x="3900134" y="6010773"/>
              <a:ext cx="1694419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E0DC0C6-DA82-4A94-4CF5-5B552C52733B}"/>
                </a:ext>
              </a:extLst>
            </p:cNvPr>
            <p:cNvSpPr txBox="1"/>
            <p:nvPr/>
          </p:nvSpPr>
          <p:spPr>
            <a:xfrm>
              <a:off x="2371984" y="4948972"/>
              <a:ext cx="1576429" cy="12903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Proprietary SAP/</a:t>
              </a:r>
              <a:b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Oracle/JIRA/</a:t>
              </a:r>
              <a:b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Salesforce</a:t>
              </a:r>
            </a:p>
            <a:p>
              <a:pPr algn="ctr"/>
              <a:r>
                <a:rPr lang="en-US" sz="1000" b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Connectors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D8520157-3C02-F6D7-F272-15F0D6F0A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/>
          </p:blipFill>
          <p:spPr>
            <a:xfrm>
              <a:off x="10621165" y="2320736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5470EB9-CECF-154C-F153-48931845B6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9057017" y="1462215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08218F45-22F7-8C20-6727-F693DD240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/>
          </p:blipFill>
          <p:spPr>
            <a:xfrm>
              <a:off x="12051512" y="3418883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B61B4668-F326-7CCB-B8D4-AD1BD22F66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9057018" y="5330337"/>
              <a:ext cx="1701452" cy="170145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56BAC8B-E388-1D84-976B-17AA7E2714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>
              <a:off x="10751437" y="4629787"/>
              <a:ext cx="1546775" cy="1546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353F4F9-5348-CA63-CC3A-FD3E0CFAD80F}"/>
                </a:ext>
              </a:extLst>
            </p:cNvPr>
            <p:cNvSpPr txBox="1"/>
            <p:nvPr/>
          </p:nvSpPr>
          <p:spPr>
            <a:xfrm>
              <a:off x="9057018" y="2044431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A0F118C-4B73-3D86-6350-685986E929D3}"/>
                </a:ext>
              </a:extLst>
            </p:cNvPr>
            <p:cNvSpPr txBox="1"/>
            <p:nvPr/>
          </p:nvSpPr>
          <p:spPr>
            <a:xfrm>
              <a:off x="10622156" y="2948375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C8AE640-7080-F5A3-A28D-91D1C24246CE}"/>
                </a:ext>
              </a:extLst>
            </p:cNvPr>
            <p:cNvSpPr txBox="1"/>
            <p:nvPr/>
          </p:nvSpPr>
          <p:spPr>
            <a:xfrm>
              <a:off x="12074375" y="3911373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01CD880-9D02-FCE8-1953-C405CB1A21ED}"/>
                </a:ext>
              </a:extLst>
            </p:cNvPr>
            <p:cNvSpPr txBox="1"/>
            <p:nvPr/>
          </p:nvSpPr>
          <p:spPr>
            <a:xfrm>
              <a:off x="10725841" y="5218476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37BCE1CD-66F5-4335-2A7C-FD487BB1D9FA}"/>
                </a:ext>
              </a:extLst>
            </p:cNvPr>
            <p:cNvSpPr txBox="1"/>
            <p:nvPr/>
          </p:nvSpPr>
          <p:spPr>
            <a:xfrm>
              <a:off x="9130111" y="5924585"/>
              <a:ext cx="1543391" cy="3686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Lorem ipsum</a:t>
              </a: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A5116B5D-0154-2EFE-5575-516B1F1AB6C7}"/>
                </a:ext>
              </a:extLst>
            </p:cNvPr>
            <p:cNvGrpSpPr/>
            <p:nvPr/>
          </p:nvGrpSpPr>
          <p:grpSpPr>
            <a:xfrm>
              <a:off x="2340938" y="4662957"/>
              <a:ext cx="1620664" cy="1546775"/>
              <a:chOff x="2307572" y="4629787"/>
              <a:chExt cx="1620664" cy="1546775"/>
            </a:xfrm>
          </p:grpSpPr>
          <p:pic>
            <p:nvPicPr>
              <p:cNvPr id="6" name="Picture 5" descr="A blue circle with black background&#10;&#10;Description automatically generated">
                <a:extLst>
                  <a:ext uri="{FF2B5EF4-FFF2-40B4-BE49-F238E27FC236}">
                    <a16:creationId xmlns:a16="http://schemas.microsoft.com/office/drawing/2014/main" id="{CE92B27D-2F33-E8F2-6029-5D10C06400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>
                <a:off x="2376452" y="4629787"/>
                <a:ext cx="1546775" cy="1546775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0E45FA5-5705-44D4-C3B7-B1D2E5E80A16}"/>
                  </a:ext>
                </a:extLst>
              </p:cNvPr>
              <p:cNvSpPr txBox="1"/>
              <p:nvPr/>
            </p:nvSpPr>
            <p:spPr>
              <a:xfrm>
                <a:off x="2307572" y="5164622"/>
                <a:ext cx="1620664" cy="3686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000" b="1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Lorem ipsum</a:t>
                </a:r>
              </a:p>
            </p:txBody>
          </p:sp>
        </p:grp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76B7A83A-2DFE-2107-0595-39780FD59826}"/>
              </a:ext>
            </a:extLst>
          </p:cNvPr>
          <p:cNvSpPr txBox="1"/>
          <p:nvPr/>
        </p:nvSpPr>
        <p:spPr>
          <a:xfrm>
            <a:off x="630351" y="377530"/>
            <a:ext cx="6099242" cy="1715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>
              <a:lnSpc>
                <a:spcPct val="150000"/>
              </a:lnSpc>
            </a:pPr>
            <a:r>
              <a:rPr lang="en-US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Heading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B0F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Subheading</a:t>
            </a:r>
          </a:p>
          <a:p>
            <a:pPr defTabSz="609630">
              <a:lnSpc>
                <a:spcPct val="150000"/>
              </a:lnSpc>
            </a:pPr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AE723D38-EC45-41C3-FC26-D4DB74DFD95F}"/>
              </a:ext>
            </a:extLst>
          </p:cNvPr>
          <p:cNvSpPr/>
          <p:nvPr/>
        </p:nvSpPr>
        <p:spPr>
          <a:xfrm>
            <a:off x="727230" y="1534503"/>
            <a:ext cx="914400" cy="36576"/>
          </a:xfrm>
          <a:prstGeom prst="rect">
            <a:avLst/>
          </a:prstGeom>
          <a:solidFill>
            <a:srgbClr val="2B105F"/>
          </a:solidFill>
          <a:ln/>
        </p:spPr>
        <p:txBody>
          <a:bodyPr/>
          <a:lstStyle/>
          <a:p>
            <a:pPr defTabSz="609630"/>
            <a:endParaRPr lang="en-GB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3196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4A7A6-6E6D-2A7F-A4B8-4494B9D15D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25B1174-E995-1E55-3C82-7014EA5BADCF}"/>
              </a:ext>
            </a:extLst>
          </p:cNvPr>
          <p:cNvSpPr/>
          <p:nvPr/>
        </p:nvSpPr>
        <p:spPr>
          <a:xfrm flipH="1"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21770772" h="11750040">
                <a:moveTo>
                  <a:pt x="21770773" y="0"/>
                </a:moveTo>
                <a:lnTo>
                  <a:pt x="0" y="0"/>
                </a:lnTo>
                <a:lnTo>
                  <a:pt x="0" y="11750040"/>
                </a:lnTo>
                <a:lnTo>
                  <a:pt x="21770773" y="11750040"/>
                </a:lnTo>
                <a:lnTo>
                  <a:pt x="21770773" y="0"/>
                </a:lnTo>
                <a:close/>
              </a:path>
            </a:pathLst>
          </a:custGeom>
          <a:blipFill>
            <a:blip r:embed="rId2"/>
            <a:stretch>
              <a:fillRect t="-9522" b="-9522"/>
            </a:stretch>
          </a:blipFill>
        </p:spPr>
        <p:txBody>
          <a:bodyPr/>
          <a:lstStyle/>
          <a:p>
            <a:pPr>
              <a:lnSpc>
                <a:spcPts val="940"/>
              </a:lnSpc>
            </a:pPr>
            <a:endParaRPr lang="en-US" sz="1200" dirty="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70D826A-95B8-118B-2C5D-C4F89964075D}"/>
              </a:ext>
            </a:extLst>
          </p:cNvPr>
          <p:cNvSpPr/>
          <p:nvPr/>
        </p:nvSpPr>
        <p:spPr>
          <a:xfrm>
            <a:off x="6882061" y="1999236"/>
            <a:ext cx="4858499" cy="3486498"/>
          </a:xfrm>
          <a:custGeom>
            <a:avLst/>
            <a:gdLst/>
            <a:ahLst/>
            <a:cxnLst/>
            <a:rect l="l" t="t" r="r" b="b"/>
            <a:pathLst>
              <a:path w="7287749" h="5229747">
                <a:moveTo>
                  <a:pt x="0" y="0"/>
                </a:moveTo>
                <a:lnTo>
                  <a:pt x="7287750" y="0"/>
                </a:lnTo>
                <a:lnTo>
                  <a:pt x="7287750" y="5229748"/>
                </a:lnTo>
                <a:lnTo>
                  <a:pt x="0" y="52297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sz="1200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E0A84065-0128-98C4-D2D6-39C9EC3C53CA}"/>
              </a:ext>
            </a:extLst>
          </p:cNvPr>
          <p:cNvSpPr txBox="1"/>
          <p:nvPr/>
        </p:nvSpPr>
        <p:spPr>
          <a:xfrm>
            <a:off x="268844" y="1602271"/>
            <a:ext cx="5715000" cy="5381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2800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Subheading</a:t>
            </a:r>
          </a:p>
        </p:txBody>
      </p:sp>
      <p:grpSp>
        <p:nvGrpSpPr>
          <p:cNvPr id="25" name="Group 119">
            <a:extLst>
              <a:ext uri="{FF2B5EF4-FFF2-40B4-BE49-F238E27FC236}">
                <a16:creationId xmlns:a16="http://schemas.microsoft.com/office/drawing/2014/main" id="{EA29F0D9-5431-890A-A9FE-7BFC69A2E359}"/>
              </a:ext>
            </a:extLst>
          </p:cNvPr>
          <p:cNvGrpSpPr/>
          <p:nvPr/>
        </p:nvGrpSpPr>
        <p:grpSpPr>
          <a:xfrm rot="5400000">
            <a:off x="1161248" y="3123035"/>
            <a:ext cx="509050" cy="1928666"/>
            <a:chOff x="0" y="-57150"/>
            <a:chExt cx="255654" cy="1452962"/>
          </a:xfrm>
        </p:grpSpPr>
        <p:sp>
          <p:nvSpPr>
            <p:cNvPr id="26" name="Freeform 120">
              <a:extLst>
                <a:ext uri="{FF2B5EF4-FFF2-40B4-BE49-F238E27FC236}">
                  <a16:creationId xmlns:a16="http://schemas.microsoft.com/office/drawing/2014/main" id="{70E230A5-286A-2193-EAC6-05658E552310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27" name="TextBox 121">
              <a:extLst>
                <a:ext uri="{FF2B5EF4-FFF2-40B4-BE49-F238E27FC236}">
                  <a16:creationId xmlns:a16="http://schemas.microsoft.com/office/drawing/2014/main" id="{6458E9C8-0CF9-F97E-289E-8F1952644A15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28" name="TextBox 122">
            <a:extLst>
              <a:ext uri="{FF2B5EF4-FFF2-40B4-BE49-F238E27FC236}">
                <a16:creationId xmlns:a16="http://schemas.microsoft.com/office/drawing/2014/main" id="{409838D5-2A39-7054-7C63-888BA2615C14}"/>
              </a:ext>
            </a:extLst>
          </p:cNvPr>
          <p:cNvSpPr txBox="1"/>
          <p:nvPr/>
        </p:nvSpPr>
        <p:spPr>
          <a:xfrm>
            <a:off x="810583" y="3883573"/>
            <a:ext cx="2104473" cy="3020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41"/>
              </a:lnSpc>
            </a:pPr>
            <a:r>
              <a:rPr lang="en-US" sz="1200" b="1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Request a Demo</a:t>
            </a:r>
          </a:p>
        </p:txBody>
      </p:sp>
      <p:sp>
        <p:nvSpPr>
          <p:cNvPr id="29" name="TextBox 123">
            <a:extLst>
              <a:ext uri="{FF2B5EF4-FFF2-40B4-BE49-F238E27FC236}">
                <a16:creationId xmlns:a16="http://schemas.microsoft.com/office/drawing/2014/main" id="{15F1A2AF-9C39-B0D6-3D6E-0D5190A335F0}"/>
              </a:ext>
            </a:extLst>
          </p:cNvPr>
          <p:cNvSpPr txBox="1"/>
          <p:nvPr/>
        </p:nvSpPr>
        <p:spPr>
          <a:xfrm>
            <a:off x="5259375" y="6287696"/>
            <a:ext cx="7300859" cy="6441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4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  </a:t>
            </a:r>
            <a:r>
              <a:rPr lang="en-US" sz="1400">
                <a:solidFill>
                  <a:schemeClr val="bg1"/>
                </a:solidFill>
                <a:latin typeface="Lato"/>
                <a:ea typeface="Lato"/>
                <a:cs typeface="La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akhil.varshney@percipere.co</a:t>
            </a:r>
            <a:r>
              <a:rPr lang="en-US" sz="1400">
                <a:solidFill>
                  <a:schemeClr val="bg1"/>
                </a:solidFill>
                <a:latin typeface="Lato"/>
                <a:ea typeface="Lato"/>
                <a:cs typeface="Lato"/>
              </a:rPr>
              <a:t>  </a:t>
            </a:r>
            <a:r>
              <a:rPr lang="en-US" sz="14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|  </a:t>
            </a:r>
            <a:r>
              <a:rPr lang="en-US" sz="140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www.futuroot.co</a:t>
            </a:r>
            <a:r>
              <a:rPr lang="en-US" sz="140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m</a:t>
            </a:r>
            <a:r>
              <a:rPr lang="en-US" sz="14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  </a:t>
            </a:r>
            <a:r>
              <a:rPr lang="en-US" sz="140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|  </a:t>
            </a:r>
            <a:r>
              <a:rPr lang="en-US" sz="1200" i="1">
                <a:solidFill>
                  <a:srgbClr val="FFFFFF"/>
                </a:solidFill>
                <a:latin typeface="Lato"/>
                <a:ea typeface="Lato"/>
                <a:cs typeface="Lato"/>
              </a:rPr>
              <a:t>US · UK · EU · MENA · APAC</a:t>
            </a:r>
            <a:endParaRPr lang="en-US" sz="1400" i="1">
              <a:latin typeface="Lato"/>
              <a:ea typeface="Lato"/>
              <a:cs typeface="Lato"/>
            </a:endParaRPr>
          </a:p>
          <a:p>
            <a:pPr algn="ctr">
              <a:lnSpc>
                <a:spcPts val="2660"/>
              </a:lnSpc>
              <a:spcBef>
                <a:spcPct val="0"/>
              </a:spcBef>
            </a:pPr>
            <a:endParaRPr lang="en-US" sz="1400">
              <a:solidFill>
                <a:srgbClr val="FFFFFF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Poppins"/>
            </a:endParaRPr>
          </a:p>
        </p:txBody>
      </p:sp>
      <p:sp>
        <p:nvSpPr>
          <p:cNvPr id="30" name="Freeform 6">
            <a:extLst>
              <a:ext uri="{FF2B5EF4-FFF2-40B4-BE49-F238E27FC236}">
                <a16:creationId xmlns:a16="http://schemas.microsoft.com/office/drawing/2014/main" id="{2E228377-D0B1-2675-E014-048B693BB4BE}"/>
              </a:ext>
            </a:extLst>
          </p:cNvPr>
          <p:cNvSpPr/>
          <p:nvPr/>
        </p:nvSpPr>
        <p:spPr>
          <a:xfrm>
            <a:off x="482077" y="1050867"/>
            <a:ext cx="3982019" cy="551403"/>
          </a:xfrm>
          <a:custGeom>
            <a:avLst/>
            <a:gdLst/>
            <a:ahLst/>
            <a:cxnLst/>
            <a:rect l="l" t="t" r="r" b="b"/>
            <a:pathLst>
              <a:path w="4832563" h="711777">
                <a:moveTo>
                  <a:pt x="0" y="0"/>
                </a:moveTo>
                <a:lnTo>
                  <a:pt x="4832563" y="0"/>
                </a:lnTo>
                <a:lnTo>
                  <a:pt x="4832563" y="711777"/>
                </a:lnTo>
                <a:lnTo>
                  <a:pt x="0" y="7117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t="-441" b="-439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4" name="TextBox 118">
            <a:extLst>
              <a:ext uri="{FF2B5EF4-FFF2-40B4-BE49-F238E27FC236}">
                <a16:creationId xmlns:a16="http://schemas.microsoft.com/office/drawing/2014/main" id="{0111A78D-B74B-4439-961F-0E3C0E559679}"/>
              </a:ext>
            </a:extLst>
          </p:cNvPr>
          <p:cNvSpPr txBox="1"/>
          <p:nvPr/>
        </p:nvSpPr>
        <p:spPr>
          <a:xfrm>
            <a:off x="10838067" y="32281"/>
            <a:ext cx="663748" cy="30341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 Bold"/>
              </a:rPr>
              <a:t>2026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7618015-A369-56F8-4C6B-35CEE8769E03}"/>
              </a:ext>
            </a:extLst>
          </p:cNvPr>
          <p:cNvSpPr txBox="1"/>
          <p:nvPr/>
        </p:nvSpPr>
        <p:spPr>
          <a:xfrm>
            <a:off x="268844" y="2266393"/>
            <a:ext cx="532079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lang="en-US" sz="1400" dirty="0" err="1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lang="en-US" sz="1400" dirty="0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US" sz="1400" dirty="0" err="1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consectetur</a:t>
            </a:r>
            <a:r>
              <a:rPr lang="en-US" sz="1400" dirty="0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lang="en-US" sz="1400" dirty="0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400" dirty="0" err="1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lang="en-US" sz="1400" dirty="0">
                <a:solidFill>
                  <a:srgbClr val="7030A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</p:txBody>
      </p:sp>
      <p:grpSp>
        <p:nvGrpSpPr>
          <p:cNvPr id="4" name="Group 119">
            <a:extLst>
              <a:ext uri="{FF2B5EF4-FFF2-40B4-BE49-F238E27FC236}">
                <a16:creationId xmlns:a16="http://schemas.microsoft.com/office/drawing/2014/main" id="{2A4CBD91-C90B-766F-D1FA-8AFF4DD0527D}"/>
              </a:ext>
            </a:extLst>
          </p:cNvPr>
          <p:cNvGrpSpPr/>
          <p:nvPr/>
        </p:nvGrpSpPr>
        <p:grpSpPr>
          <a:xfrm rot="5400000">
            <a:off x="1167364" y="4069687"/>
            <a:ext cx="496816" cy="1928666"/>
            <a:chOff x="0" y="-57150"/>
            <a:chExt cx="255654" cy="1452962"/>
          </a:xfrm>
        </p:grpSpPr>
        <p:sp>
          <p:nvSpPr>
            <p:cNvPr id="6" name="Freeform 120">
              <a:extLst>
                <a:ext uri="{FF2B5EF4-FFF2-40B4-BE49-F238E27FC236}">
                  <a16:creationId xmlns:a16="http://schemas.microsoft.com/office/drawing/2014/main" id="{E03A76B2-98C4-3E33-1200-8C7865F61252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7" name="TextBox 121">
              <a:extLst>
                <a:ext uri="{FF2B5EF4-FFF2-40B4-BE49-F238E27FC236}">
                  <a16:creationId xmlns:a16="http://schemas.microsoft.com/office/drawing/2014/main" id="{410EC0D5-77E6-5895-2CD6-E16473B30DD1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8" name="TextBox 122">
            <a:extLst>
              <a:ext uri="{FF2B5EF4-FFF2-40B4-BE49-F238E27FC236}">
                <a16:creationId xmlns:a16="http://schemas.microsoft.com/office/drawing/2014/main" id="{14D94208-EB7A-99B4-6E42-0A4DC2AF68E6}"/>
              </a:ext>
            </a:extLst>
          </p:cNvPr>
          <p:cNvSpPr txBox="1"/>
          <p:nvPr/>
        </p:nvSpPr>
        <p:spPr>
          <a:xfrm>
            <a:off x="561035" y="4831863"/>
            <a:ext cx="1553599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200" b="1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Explore Co-Sell </a:t>
            </a:r>
            <a:br>
              <a:rPr lang="en-US" sz="1200" b="1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</a:br>
            <a:r>
              <a:rPr lang="en-US" sz="1200" b="1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Packages</a:t>
            </a:r>
          </a:p>
        </p:txBody>
      </p:sp>
      <p:grpSp>
        <p:nvGrpSpPr>
          <p:cNvPr id="9" name="Group 119">
            <a:extLst>
              <a:ext uri="{FF2B5EF4-FFF2-40B4-BE49-F238E27FC236}">
                <a16:creationId xmlns:a16="http://schemas.microsoft.com/office/drawing/2014/main" id="{28AB630A-0E9A-6A43-C8B5-9166DA70EE93}"/>
              </a:ext>
            </a:extLst>
          </p:cNvPr>
          <p:cNvGrpSpPr/>
          <p:nvPr/>
        </p:nvGrpSpPr>
        <p:grpSpPr>
          <a:xfrm rot="5400000">
            <a:off x="1191886" y="5029508"/>
            <a:ext cx="509050" cy="1928666"/>
            <a:chOff x="0" y="-57150"/>
            <a:chExt cx="255654" cy="1452962"/>
          </a:xfrm>
        </p:grpSpPr>
        <p:sp>
          <p:nvSpPr>
            <p:cNvPr id="10" name="Freeform 120">
              <a:extLst>
                <a:ext uri="{FF2B5EF4-FFF2-40B4-BE49-F238E27FC236}">
                  <a16:creationId xmlns:a16="http://schemas.microsoft.com/office/drawing/2014/main" id="{2BB3D8CD-FBF5-1995-96BA-694FDC4C0F0F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11" name="TextBox 121">
              <a:extLst>
                <a:ext uri="{FF2B5EF4-FFF2-40B4-BE49-F238E27FC236}">
                  <a16:creationId xmlns:a16="http://schemas.microsoft.com/office/drawing/2014/main" id="{02B258EC-F721-2A03-74E0-AD9043ED5C89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12" name="TextBox 122">
            <a:extLst>
              <a:ext uri="{FF2B5EF4-FFF2-40B4-BE49-F238E27FC236}">
                <a16:creationId xmlns:a16="http://schemas.microsoft.com/office/drawing/2014/main" id="{329E0FD1-A674-296B-0675-EC1F829097DA}"/>
              </a:ext>
            </a:extLst>
          </p:cNvPr>
          <p:cNvSpPr txBox="1"/>
          <p:nvPr/>
        </p:nvSpPr>
        <p:spPr>
          <a:xfrm>
            <a:off x="841221" y="5790046"/>
            <a:ext cx="2104473" cy="3020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41"/>
              </a:lnSpc>
            </a:pPr>
            <a:r>
              <a:rPr lang="en-US" sz="1200" b="1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Technical POC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21C0F3-8A64-CE1C-77CF-26A0DEBD9D01}"/>
              </a:ext>
            </a:extLst>
          </p:cNvPr>
          <p:cNvSpPr txBox="1"/>
          <p:nvPr/>
        </p:nvSpPr>
        <p:spPr>
          <a:xfrm>
            <a:off x="470028" y="4396857"/>
            <a:ext cx="30500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000" i="1">
                <a:solidFill>
                  <a:srgbClr val="C9A8FF"/>
                </a:solidFill>
                <a:latin typeface="Lato"/>
                <a:ea typeface="Lato"/>
                <a:cs typeface="Lato"/>
              </a:rPr>
              <a:t>See FUTUROOT live on your customer's data</a:t>
            </a:r>
            <a:endParaRPr lang="en-US" sz="1000" i="1">
              <a:latin typeface="Lato"/>
              <a:ea typeface="Lato"/>
              <a:cs typeface="Lato"/>
            </a:endParaRPr>
          </a:p>
        </p:txBody>
      </p:sp>
      <p:sp>
        <p:nvSpPr>
          <p:cNvPr id="15" name="Text 15">
            <a:extLst>
              <a:ext uri="{FF2B5EF4-FFF2-40B4-BE49-F238E27FC236}">
                <a16:creationId xmlns:a16="http://schemas.microsoft.com/office/drawing/2014/main" id="{4E2A0387-9E0C-2954-2314-AE22C93205FD}"/>
              </a:ext>
            </a:extLst>
          </p:cNvPr>
          <p:cNvSpPr/>
          <p:nvPr/>
        </p:nvSpPr>
        <p:spPr>
          <a:xfrm>
            <a:off x="579499" y="5343071"/>
            <a:ext cx="3248646" cy="2053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>
                <a:solidFill>
                  <a:srgbClr val="C9A8FF"/>
                </a:solidFill>
                <a:latin typeface="Lato"/>
                <a:ea typeface="Lato"/>
                <a:cs typeface="Lato"/>
              </a:rPr>
              <a:t>Review pre-built partner GTM packages</a:t>
            </a:r>
            <a:endParaRPr lang="en-US" sz="1000" i="1">
              <a:latin typeface="Lato"/>
              <a:ea typeface="Lato"/>
              <a:cs typeface="Lato"/>
            </a:endParaRPr>
          </a:p>
        </p:txBody>
      </p:sp>
      <p:sp>
        <p:nvSpPr>
          <p:cNvPr id="16" name="Text 20">
            <a:extLst>
              <a:ext uri="{FF2B5EF4-FFF2-40B4-BE49-F238E27FC236}">
                <a16:creationId xmlns:a16="http://schemas.microsoft.com/office/drawing/2014/main" id="{B7F11C19-FDC2-5BE5-25E4-9C8F4CD99EDD}"/>
              </a:ext>
            </a:extLst>
          </p:cNvPr>
          <p:cNvSpPr/>
          <p:nvPr/>
        </p:nvSpPr>
        <p:spPr>
          <a:xfrm>
            <a:off x="579499" y="6307297"/>
            <a:ext cx="5486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>
                <a:solidFill>
                  <a:srgbClr val="C9A8FF"/>
                </a:solidFill>
                <a:latin typeface="Lato"/>
                <a:ea typeface="Lato"/>
                <a:cs typeface="Lato"/>
              </a:rPr>
              <a:t>Fast-track a proof of concept in 2 weeks</a:t>
            </a:r>
            <a:endParaRPr lang="en-US" sz="1000" i="1">
              <a:latin typeface="Lato"/>
              <a:ea typeface="Lato"/>
              <a:cs typeface="Lato"/>
            </a:endParaRPr>
          </a:p>
        </p:txBody>
      </p:sp>
      <p:sp>
        <p:nvSpPr>
          <p:cNvPr id="17" name="Shape 36">
            <a:extLst>
              <a:ext uri="{FF2B5EF4-FFF2-40B4-BE49-F238E27FC236}">
                <a16:creationId xmlns:a16="http://schemas.microsoft.com/office/drawing/2014/main" id="{288228FA-76A8-D80D-FEBC-6A0EC8708E78}"/>
              </a:ext>
            </a:extLst>
          </p:cNvPr>
          <p:cNvSpPr/>
          <p:nvPr/>
        </p:nvSpPr>
        <p:spPr>
          <a:xfrm>
            <a:off x="8443147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18" name="Text 37">
            <a:extLst>
              <a:ext uri="{FF2B5EF4-FFF2-40B4-BE49-F238E27FC236}">
                <a16:creationId xmlns:a16="http://schemas.microsoft.com/office/drawing/2014/main" id="{53E3FD59-69F9-42DF-4460-1E4CD0BA4C72}"/>
              </a:ext>
            </a:extLst>
          </p:cNvPr>
          <p:cNvSpPr/>
          <p:nvPr/>
        </p:nvSpPr>
        <p:spPr>
          <a:xfrm>
            <a:off x="8443147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SOC 2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19" name="Shape 38">
            <a:extLst>
              <a:ext uri="{FF2B5EF4-FFF2-40B4-BE49-F238E27FC236}">
                <a16:creationId xmlns:a16="http://schemas.microsoft.com/office/drawing/2014/main" id="{B815879E-FD47-C6D7-79BD-1FE5994A5B13}"/>
              </a:ext>
            </a:extLst>
          </p:cNvPr>
          <p:cNvSpPr/>
          <p:nvPr/>
        </p:nvSpPr>
        <p:spPr>
          <a:xfrm>
            <a:off x="9686731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20" name="Text 39">
            <a:extLst>
              <a:ext uri="{FF2B5EF4-FFF2-40B4-BE49-F238E27FC236}">
                <a16:creationId xmlns:a16="http://schemas.microsoft.com/office/drawing/2014/main" id="{6959A4C1-791F-03E5-7E6B-CF468A64FA95}"/>
              </a:ext>
            </a:extLst>
          </p:cNvPr>
          <p:cNvSpPr/>
          <p:nvPr/>
        </p:nvSpPr>
        <p:spPr>
          <a:xfrm>
            <a:off x="9686731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ISO 27001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21" name="Shape 40">
            <a:extLst>
              <a:ext uri="{FF2B5EF4-FFF2-40B4-BE49-F238E27FC236}">
                <a16:creationId xmlns:a16="http://schemas.microsoft.com/office/drawing/2014/main" id="{9E59893F-8DA5-1234-01C7-CEE24EA1600C}"/>
              </a:ext>
            </a:extLst>
          </p:cNvPr>
          <p:cNvSpPr/>
          <p:nvPr/>
        </p:nvSpPr>
        <p:spPr>
          <a:xfrm>
            <a:off x="10930315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22" name="Text 41">
            <a:extLst>
              <a:ext uri="{FF2B5EF4-FFF2-40B4-BE49-F238E27FC236}">
                <a16:creationId xmlns:a16="http://schemas.microsoft.com/office/drawing/2014/main" id="{2FAB5972-57DD-1DD4-B36B-8AFA9D9CF11B}"/>
              </a:ext>
            </a:extLst>
          </p:cNvPr>
          <p:cNvSpPr/>
          <p:nvPr/>
        </p:nvSpPr>
        <p:spPr>
          <a:xfrm>
            <a:off x="10930315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GDPR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23" name="Text 32">
            <a:extLst>
              <a:ext uri="{FF2B5EF4-FFF2-40B4-BE49-F238E27FC236}">
                <a16:creationId xmlns:a16="http://schemas.microsoft.com/office/drawing/2014/main" id="{992FD9EC-58E4-01F3-0953-177D501DD6EC}"/>
              </a:ext>
            </a:extLst>
          </p:cNvPr>
          <p:cNvSpPr/>
          <p:nvPr/>
        </p:nvSpPr>
        <p:spPr>
          <a:xfrm>
            <a:off x="7955280" y="408736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1400">
              <a:latin typeface="Lato"/>
              <a:ea typeface="Lato"/>
              <a:cs typeface="Lato"/>
            </a:endParaRPr>
          </a:p>
        </p:txBody>
      </p:sp>
      <p:sp>
        <p:nvSpPr>
          <p:cNvPr id="24" name="Text 33">
            <a:extLst>
              <a:ext uri="{FF2B5EF4-FFF2-40B4-BE49-F238E27FC236}">
                <a16:creationId xmlns:a16="http://schemas.microsoft.com/office/drawing/2014/main" id="{714C0047-97B4-4735-655B-6A30E85F45D0}"/>
              </a:ext>
            </a:extLst>
          </p:cNvPr>
          <p:cNvSpPr/>
          <p:nvPr/>
        </p:nvSpPr>
        <p:spPr>
          <a:xfrm>
            <a:off x="8177567" y="6057596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00BFE5"/>
                </a:solidFill>
                <a:latin typeface="Lato"/>
                <a:ea typeface="Lato"/>
                <a:cs typeface="Lato"/>
              </a:rPr>
              <a:t>BACKED BY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35" name="Text 34">
            <a:extLst>
              <a:ext uri="{FF2B5EF4-FFF2-40B4-BE49-F238E27FC236}">
                <a16:creationId xmlns:a16="http://schemas.microsoft.com/office/drawing/2014/main" id="{8AA288DC-DCB6-5CBC-4707-2361A6E0AB4D}"/>
              </a:ext>
            </a:extLst>
          </p:cNvPr>
          <p:cNvSpPr/>
          <p:nvPr/>
        </p:nvSpPr>
        <p:spPr>
          <a:xfrm>
            <a:off x="9440029" y="5989016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kern="0" spc="300">
                <a:solidFill>
                  <a:srgbClr val="FFFFFF"/>
                </a:solidFill>
                <a:latin typeface="Lato"/>
                <a:ea typeface="Lato"/>
                <a:cs typeface="Lato"/>
              </a:rPr>
              <a:t>PERCIPERE</a:t>
            </a:r>
            <a:endParaRPr lang="en-US" sz="1800">
              <a:latin typeface="Lato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4081637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C90A099-EF27-6064-528F-4E54E4536C63}"/>
              </a:ext>
            </a:extLst>
          </p:cNvPr>
          <p:cNvSpPr/>
          <p:nvPr/>
        </p:nvSpPr>
        <p:spPr>
          <a:xfrm flipH="1"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21770772" h="11750040">
                <a:moveTo>
                  <a:pt x="21770773" y="0"/>
                </a:moveTo>
                <a:lnTo>
                  <a:pt x="0" y="0"/>
                </a:lnTo>
                <a:lnTo>
                  <a:pt x="0" y="11750040"/>
                </a:lnTo>
                <a:lnTo>
                  <a:pt x="21770773" y="11750040"/>
                </a:lnTo>
                <a:lnTo>
                  <a:pt x="21770773" y="0"/>
                </a:lnTo>
                <a:close/>
              </a:path>
            </a:pathLst>
          </a:custGeom>
          <a:blipFill>
            <a:blip r:embed="rId2"/>
            <a:stretch>
              <a:fillRect t="-9522" b="-9522"/>
            </a:stretch>
          </a:blipFill>
        </p:spPr>
        <p:txBody>
          <a:bodyPr/>
          <a:lstStyle/>
          <a:p>
            <a:pPr>
              <a:lnSpc>
                <a:spcPts val="940"/>
              </a:lnSpc>
            </a:pPr>
            <a:endParaRPr lang="en-US" sz="1200" dirty="0"/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48B377BE-37CE-3AB3-E201-4114AD3C3A19}"/>
              </a:ext>
            </a:extLst>
          </p:cNvPr>
          <p:cNvSpPr txBox="1"/>
          <p:nvPr/>
        </p:nvSpPr>
        <p:spPr>
          <a:xfrm>
            <a:off x="297534" y="4285412"/>
            <a:ext cx="5715000" cy="5162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1600" b="1" i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Urbanist Bold"/>
              </a:rPr>
              <a:t>AI-Powered Process Intelligence </a:t>
            </a:r>
          </a:p>
        </p:txBody>
      </p:sp>
      <p:grpSp>
        <p:nvGrpSpPr>
          <p:cNvPr id="4" name="Group 119">
            <a:extLst>
              <a:ext uri="{FF2B5EF4-FFF2-40B4-BE49-F238E27FC236}">
                <a16:creationId xmlns:a16="http://schemas.microsoft.com/office/drawing/2014/main" id="{DC69C7FA-0BB4-FD48-8AD5-09C61FB0E3B3}"/>
              </a:ext>
            </a:extLst>
          </p:cNvPr>
          <p:cNvGrpSpPr/>
          <p:nvPr/>
        </p:nvGrpSpPr>
        <p:grpSpPr>
          <a:xfrm rot="5400000">
            <a:off x="9751483" y="1828552"/>
            <a:ext cx="509050" cy="1928666"/>
            <a:chOff x="0" y="-57150"/>
            <a:chExt cx="255654" cy="1452962"/>
          </a:xfrm>
        </p:grpSpPr>
        <p:sp>
          <p:nvSpPr>
            <p:cNvPr id="5" name="Freeform 120">
              <a:extLst>
                <a:ext uri="{FF2B5EF4-FFF2-40B4-BE49-F238E27FC236}">
                  <a16:creationId xmlns:a16="http://schemas.microsoft.com/office/drawing/2014/main" id="{FC8240DB-CADB-C16B-8F2A-F0525B19D538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6" name="TextBox 121">
              <a:extLst>
                <a:ext uri="{FF2B5EF4-FFF2-40B4-BE49-F238E27FC236}">
                  <a16:creationId xmlns:a16="http://schemas.microsoft.com/office/drawing/2014/main" id="{C4084D99-0919-3CDF-F38F-CB29C62CA725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7" name="TextBox 122">
            <a:extLst>
              <a:ext uri="{FF2B5EF4-FFF2-40B4-BE49-F238E27FC236}">
                <a16:creationId xmlns:a16="http://schemas.microsoft.com/office/drawing/2014/main" id="{663B7CD4-9602-0B3A-D91F-8235845ED910}"/>
              </a:ext>
            </a:extLst>
          </p:cNvPr>
          <p:cNvSpPr txBox="1"/>
          <p:nvPr/>
        </p:nvSpPr>
        <p:spPr>
          <a:xfrm>
            <a:off x="9400818" y="2589090"/>
            <a:ext cx="2104473" cy="3020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41"/>
              </a:lnSpc>
            </a:pPr>
            <a:r>
              <a:rPr lang="en-US" sz="1200" b="1" dirty="0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Request a Demo</a:t>
            </a:r>
          </a:p>
        </p:txBody>
      </p:sp>
      <p:sp>
        <p:nvSpPr>
          <p:cNvPr id="8" name="TextBox 123">
            <a:extLst>
              <a:ext uri="{FF2B5EF4-FFF2-40B4-BE49-F238E27FC236}">
                <a16:creationId xmlns:a16="http://schemas.microsoft.com/office/drawing/2014/main" id="{6261E5C1-3B85-DCE8-8EB1-E433E525E000}"/>
              </a:ext>
            </a:extLst>
          </p:cNvPr>
          <p:cNvSpPr txBox="1"/>
          <p:nvPr/>
        </p:nvSpPr>
        <p:spPr>
          <a:xfrm>
            <a:off x="4593611" y="6261186"/>
            <a:ext cx="7300859" cy="6441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660"/>
              </a:lnSpc>
              <a:spcBef>
                <a:spcPct val="0"/>
              </a:spcBef>
            </a:pPr>
            <a:r>
              <a:rPr lang="en-US" sz="1000" dirty="0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  </a:t>
            </a:r>
            <a:r>
              <a:rPr lang="en-US" sz="1000" dirty="0">
                <a:solidFill>
                  <a:schemeClr val="bg1">
                    <a:lumMod val="85000"/>
                  </a:schemeClr>
                </a:solidFill>
                <a:latin typeface="Lato"/>
                <a:ea typeface="Lato"/>
                <a:cs typeface="La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akhil.varshney@percipere.co</a:t>
            </a:r>
            <a:r>
              <a:rPr lang="en-US" sz="1000" dirty="0">
                <a:solidFill>
                  <a:schemeClr val="bg1">
                    <a:lumMod val="85000"/>
                  </a:schemeClr>
                </a:solidFill>
                <a:latin typeface="Lato"/>
                <a:ea typeface="Lato"/>
                <a:cs typeface="Lato"/>
              </a:rPr>
              <a:t>  </a:t>
            </a:r>
            <a:r>
              <a:rPr lang="en-US" sz="1000" dirty="0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|  </a:t>
            </a:r>
            <a:r>
              <a:rPr lang="en-US" sz="1000" dirty="0" err="1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www.futuroot.co</a:t>
            </a:r>
            <a:r>
              <a:rPr lang="en-US" sz="1000" dirty="0" err="1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m</a:t>
            </a:r>
            <a:r>
              <a:rPr lang="en-US" sz="1000" dirty="0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"/>
              </a:rPr>
              <a:t>  |  </a:t>
            </a:r>
            <a:r>
              <a:rPr lang="en-US" sz="900" i="1" dirty="0">
                <a:solidFill>
                  <a:schemeClr val="bg1">
                    <a:lumMod val="85000"/>
                  </a:schemeClr>
                </a:solidFill>
                <a:latin typeface="Lato"/>
                <a:ea typeface="Lato"/>
                <a:cs typeface="Lato"/>
              </a:rPr>
              <a:t>US · UK · EU · MENA · APAC</a:t>
            </a:r>
            <a:endParaRPr lang="en-US" sz="1000" i="1" dirty="0">
              <a:solidFill>
                <a:schemeClr val="bg1">
                  <a:lumMod val="85000"/>
                </a:schemeClr>
              </a:solidFill>
              <a:latin typeface="Lato"/>
              <a:ea typeface="Lato"/>
              <a:cs typeface="Lato"/>
            </a:endParaRPr>
          </a:p>
          <a:p>
            <a:pPr algn="r">
              <a:lnSpc>
                <a:spcPts val="2660"/>
              </a:lnSpc>
              <a:spcBef>
                <a:spcPct val="0"/>
              </a:spcBef>
            </a:pPr>
            <a:endParaRPr lang="en-US" sz="1000" dirty="0">
              <a:solidFill>
                <a:schemeClr val="bg1">
                  <a:lumMod val="8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Poppins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B8D0648E-F310-9916-7083-53487A2BE878}"/>
              </a:ext>
            </a:extLst>
          </p:cNvPr>
          <p:cNvSpPr/>
          <p:nvPr/>
        </p:nvSpPr>
        <p:spPr>
          <a:xfrm>
            <a:off x="274565" y="3657523"/>
            <a:ext cx="2441978" cy="330422"/>
          </a:xfrm>
          <a:custGeom>
            <a:avLst/>
            <a:gdLst/>
            <a:ahLst/>
            <a:cxnLst/>
            <a:rect l="l" t="t" r="r" b="b"/>
            <a:pathLst>
              <a:path w="4832563" h="711777">
                <a:moveTo>
                  <a:pt x="0" y="0"/>
                </a:moveTo>
                <a:lnTo>
                  <a:pt x="4832563" y="0"/>
                </a:lnTo>
                <a:lnTo>
                  <a:pt x="4832563" y="711777"/>
                </a:lnTo>
                <a:lnTo>
                  <a:pt x="0" y="7117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441" b="-439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" name="TextBox 118">
            <a:extLst>
              <a:ext uri="{FF2B5EF4-FFF2-40B4-BE49-F238E27FC236}">
                <a16:creationId xmlns:a16="http://schemas.microsoft.com/office/drawing/2014/main" id="{A2C45F79-A3D7-765D-F651-1136BD474B66}"/>
              </a:ext>
            </a:extLst>
          </p:cNvPr>
          <p:cNvSpPr txBox="1"/>
          <p:nvPr/>
        </p:nvSpPr>
        <p:spPr>
          <a:xfrm>
            <a:off x="10838067" y="32281"/>
            <a:ext cx="663748" cy="30341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600" b="1">
                <a:solidFill>
                  <a:srgbClr val="00206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Poppins Bold"/>
              </a:rPr>
              <a:t>2026</a:t>
            </a:r>
          </a:p>
        </p:txBody>
      </p:sp>
      <p:grpSp>
        <p:nvGrpSpPr>
          <p:cNvPr id="11" name="Group 119">
            <a:extLst>
              <a:ext uri="{FF2B5EF4-FFF2-40B4-BE49-F238E27FC236}">
                <a16:creationId xmlns:a16="http://schemas.microsoft.com/office/drawing/2014/main" id="{A52590CB-0250-0504-D862-7727C33CAE7C}"/>
              </a:ext>
            </a:extLst>
          </p:cNvPr>
          <p:cNvGrpSpPr/>
          <p:nvPr/>
        </p:nvGrpSpPr>
        <p:grpSpPr>
          <a:xfrm rot="5400000">
            <a:off x="9757599" y="2775204"/>
            <a:ext cx="496816" cy="1928666"/>
            <a:chOff x="0" y="-57150"/>
            <a:chExt cx="255654" cy="1452962"/>
          </a:xfrm>
        </p:grpSpPr>
        <p:sp>
          <p:nvSpPr>
            <p:cNvPr id="12" name="Freeform 120">
              <a:extLst>
                <a:ext uri="{FF2B5EF4-FFF2-40B4-BE49-F238E27FC236}">
                  <a16:creationId xmlns:a16="http://schemas.microsoft.com/office/drawing/2014/main" id="{357F311E-F5B4-6B85-5D56-FD41FAA34836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13" name="TextBox 121">
              <a:extLst>
                <a:ext uri="{FF2B5EF4-FFF2-40B4-BE49-F238E27FC236}">
                  <a16:creationId xmlns:a16="http://schemas.microsoft.com/office/drawing/2014/main" id="{6253616D-B2C9-F2F0-66D1-47B29AD7A46C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grpSp>
        <p:nvGrpSpPr>
          <p:cNvPr id="14" name="Group 119">
            <a:extLst>
              <a:ext uri="{FF2B5EF4-FFF2-40B4-BE49-F238E27FC236}">
                <a16:creationId xmlns:a16="http://schemas.microsoft.com/office/drawing/2014/main" id="{B3E0EF47-3064-16D9-41F9-63C722C6A44E}"/>
              </a:ext>
            </a:extLst>
          </p:cNvPr>
          <p:cNvGrpSpPr/>
          <p:nvPr/>
        </p:nvGrpSpPr>
        <p:grpSpPr>
          <a:xfrm rot="5400000">
            <a:off x="9782121" y="3735025"/>
            <a:ext cx="509050" cy="1928666"/>
            <a:chOff x="0" y="-57150"/>
            <a:chExt cx="255654" cy="1452962"/>
          </a:xfrm>
        </p:grpSpPr>
        <p:sp>
          <p:nvSpPr>
            <p:cNvPr id="15" name="Freeform 120">
              <a:extLst>
                <a:ext uri="{FF2B5EF4-FFF2-40B4-BE49-F238E27FC236}">
                  <a16:creationId xmlns:a16="http://schemas.microsoft.com/office/drawing/2014/main" id="{86A4980E-E631-CE2E-3881-D4CDFA9269E1}"/>
                </a:ext>
              </a:extLst>
            </p:cNvPr>
            <p:cNvSpPr/>
            <p:nvPr/>
          </p:nvSpPr>
          <p:spPr>
            <a:xfrm>
              <a:off x="0" y="0"/>
              <a:ext cx="255654" cy="1395812"/>
            </a:xfrm>
            <a:custGeom>
              <a:avLst/>
              <a:gdLst/>
              <a:ahLst/>
              <a:cxnLst/>
              <a:rect l="l" t="t" r="r" b="b"/>
              <a:pathLst>
                <a:path w="255654" h="1395812">
                  <a:moveTo>
                    <a:pt x="127827" y="0"/>
                  </a:moveTo>
                  <a:lnTo>
                    <a:pt x="127827" y="0"/>
                  </a:lnTo>
                  <a:cubicBezTo>
                    <a:pt x="198424" y="0"/>
                    <a:pt x="255654" y="57230"/>
                    <a:pt x="255654" y="127827"/>
                  </a:cubicBezTo>
                  <a:lnTo>
                    <a:pt x="255654" y="1267985"/>
                  </a:lnTo>
                  <a:cubicBezTo>
                    <a:pt x="255654" y="1338582"/>
                    <a:pt x="198424" y="1395812"/>
                    <a:pt x="127827" y="1395812"/>
                  </a:cubicBezTo>
                  <a:lnTo>
                    <a:pt x="127827" y="1395812"/>
                  </a:lnTo>
                  <a:cubicBezTo>
                    <a:pt x="57230" y="1395812"/>
                    <a:pt x="0" y="1338582"/>
                    <a:pt x="0" y="1267985"/>
                  </a:cubicBezTo>
                  <a:lnTo>
                    <a:pt x="0" y="127827"/>
                  </a:lnTo>
                  <a:cubicBezTo>
                    <a:pt x="0" y="57230"/>
                    <a:pt x="57230" y="0"/>
                    <a:pt x="127827" y="0"/>
                  </a:cubicBezTo>
                  <a:close/>
                </a:path>
              </a:pathLst>
            </a:custGeom>
            <a:solidFill>
              <a:srgbClr val="00D28E"/>
            </a:solidFill>
          </p:spPr>
          <p:txBody>
            <a:bodyPr/>
            <a:lstStyle/>
            <a:p>
              <a:endParaRPr lang="en-US" sz="1200"/>
            </a:p>
          </p:txBody>
        </p:sp>
        <p:sp>
          <p:nvSpPr>
            <p:cNvPr id="16" name="TextBox 121">
              <a:extLst>
                <a:ext uri="{FF2B5EF4-FFF2-40B4-BE49-F238E27FC236}">
                  <a16:creationId xmlns:a16="http://schemas.microsoft.com/office/drawing/2014/main" id="{3DFEE758-DA96-1F34-A0D3-957EB7FBA621}"/>
                </a:ext>
              </a:extLst>
            </p:cNvPr>
            <p:cNvSpPr txBox="1"/>
            <p:nvPr/>
          </p:nvSpPr>
          <p:spPr>
            <a:xfrm>
              <a:off x="0" y="-57150"/>
              <a:ext cx="255654" cy="1452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059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17" name="TextBox 122">
            <a:extLst>
              <a:ext uri="{FF2B5EF4-FFF2-40B4-BE49-F238E27FC236}">
                <a16:creationId xmlns:a16="http://schemas.microsoft.com/office/drawing/2014/main" id="{480A48D9-C93F-56D6-B68C-6ADA47196263}"/>
              </a:ext>
            </a:extLst>
          </p:cNvPr>
          <p:cNvSpPr txBox="1"/>
          <p:nvPr/>
        </p:nvSpPr>
        <p:spPr>
          <a:xfrm>
            <a:off x="9397342" y="3517569"/>
            <a:ext cx="2104473" cy="3020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41"/>
              </a:lnSpc>
            </a:pPr>
            <a:r>
              <a:rPr lang="en-US" sz="1200" b="1" dirty="0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Technical POC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20D0F3-0080-BCC2-CE30-3E7D97CEAA60}"/>
              </a:ext>
            </a:extLst>
          </p:cNvPr>
          <p:cNvSpPr txBox="1"/>
          <p:nvPr/>
        </p:nvSpPr>
        <p:spPr>
          <a:xfrm>
            <a:off x="9085239" y="3068034"/>
            <a:ext cx="30500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000" i="1" dirty="0">
                <a:solidFill>
                  <a:srgbClr val="C9A8FF"/>
                </a:solidFill>
                <a:latin typeface="Lato"/>
                <a:ea typeface="Lato"/>
                <a:cs typeface="Lato"/>
              </a:rPr>
              <a:t>See FUTUROOT live on your customer's data</a:t>
            </a:r>
            <a:endParaRPr lang="en-US" sz="1000" i="1" dirty="0">
              <a:latin typeface="Lato"/>
              <a:ea typeface="Lato"/>
              <a:cs typeface="Lato"/>
            </a:endParaRPr>
          </a:p>
        </p:txBody>
      </p:sp>
      <p:sp>
        <p:nvSpPr>
          <p:cNvPr id="19" name="Text 15">
            <a:extLst>
              <a:ext uri="{FF2B5EF4-FFF2-40B4-BE49-F238E27FC236}">
                <a16:creationId xmlns:a16="http://schemas.microsoft.com/office/drawing/2014/main" id="{B4C033FD-1456-3569-A5EF-C2AD796F936A}"/>
              </a:ext>
            </a:extLst>
          </p:cNvPr>
          <p:cNvSpPr/>
          <p:nvPr/>
        </p:nvSpPr>
        <p:spPr>
          <a:xfrm>
            <a:off x="9151270" y="4076268"/>
            <a:ext cx="3248646" cy="2053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C9A8FF"/>
                </a:solidFill>
                <a:latin typeface="Lato"/>
                <a:ea typeface="Lato"/>
                <a:cs typeface="Lato"/>
              </a:rPr>
              <a:t>Empirical Proof </a:t>
            </a:r>
            <a:endParaRPr lang="en-US" sz="1000" i="1" dirty="0">
              <a:latin typeface="Lato"/>
              <a:ea typeface="Lato"/>
              <a:cs typeface="Lato"/>
            </a:endParaRPr>
          </a:p>
        </p:txBody>
      </p:sp>
      <p:sp>
        <p:nvSpPr>
          <p:cNvPr id="20" name="Text 20">
            <a:extLst>
              <a:ext uri="{FF2B5EF4-FFF2-40B4-BE49-F238E27FC236}">
                <a16:creationId xmlns:a16="http://schemas.microsoft.com/office/drawing/2014/main" id="{7935F3FA-CFC2-34D5-5DE2-EA8F086D2A88}"/>
              </a:ext>
            </a:extLst>
          </p:cNvPr>
          <p:cNvSpPr/>
          <p:nvPr/>
        </p:nvSpPr>
        <p:spPr>
          <a:xfrm>
            <a:off x="9151270" y="5003164"/>
            <a:ext cx="5486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C9A8FF"/>
                </a:solidFill>
                <a:latin typeface="Lato"/>
                <a:ea typeface="Lato"/>
                <a:cs typeface="Lato"/>
              </a:rPr>
              <a:t>Fast-track a proof of concept in 2 weeks</a:t>
            </a:r>
            <a:endParaRPr lang="en-US" sz="1000" i="1" dirty="0">
              <a:latin typeface="Lato"/>
              <a:ea typeface="Lato"/>
              <a:cs typeface="Lato"/>
            </a:endParaRPr>
          </a:p>
        </p:txBody>
      </p:sp>
      <p:sp>
        <p:nvSpPr>
          <p:cNvPr id="21" name="Shape 36">
            <a:extLst>
              <a:ext uri="{FF2B5EF4-FFF2-40B4-BE49-F238E27FC236}">
                <a16:creationId xmlns:a16="http://schemas.microsoft.com/office/drawing/2014/main" id="{88F8048F-7B65-D9CF-107F-9494ABE3AFAE}"/>
              </a:ext>
            </a:extLst>
          </p:cNvPr>
          <p:cNvSpPr/>
          <p:nvPr/>
        </p:nvSpPr>
        <p:spPr>
          <a:xfrm>
            <a:off x="8443147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22" name="Text 37">
            <a:extLst>
              <a:ext uri="{FF2B5EF4-FFF2-40B4-BE49-F238E27FC236}">
                <a16:creationId xmlns:a16="http://schemas.microsoft.com/office/drawing/2014/main" id="{23883B6F-E724-E2FA-66E7-00C4DA45E436}"/>
              </a:ext>
            </a:extLst>
          </p:cNvPr>
          <p:cNvSpPr/>
          <p:nvPr/>
        </p:nvSpPr>
        <p:spPr>
          <a:xfrm>
            <a:off x="8443147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SOC 2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23" name="Shape 38">
            <a:extLst>
              <a:ext uri="{FF2B5EF4-FFF2-40B4-BE49-F238E27FC236}">
                <a16:creationId xmlns:a16="http://schemas.microsoft.com/office/drawing/2014/main" id="{78A4B484-C790-A547-7DFD-8893B52BF9E0}"/>
              </a:ext>
            </a:extLst>
          </p:cNvPr>
          <p:cNvSpPr/>
          <p:nvPr/>
        </p:nvSpPr>
        <p:spPr>
          <a:xfrm>
            <a:off x="9686731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24" name="Text 39">
            <a:extLst>
              <a:ext uri="{FF2B5EF4-FFF2-40B4-BE49-F238E27FC236}">
                <a16:creationId xmlns:a16="http://schemas.microsoft.com/office/drawing/2014/main" id="{5AC820F6-2E83-D29F-01C7-B0728C8CC606}"/>
              </a:ext>
            </a:extLst>
          </p:cNvPr>
          <p:cNvSpPr/>
          <p:nvPr/>
        </p:nvSpPr>
        <p:spPr>
          <a:xfrm>
            <a:off x="9686731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ISO 27001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25" name="Shape 40">
            <a:extLst>
              <a:ext uri="{FF2B5EF4-FFF2-40B4-BE49-F238E27FC236}">
                <a16:creationId xmlns:a16="http://schemas.microsoft.com/office/drawing/2014/main" id="{A5A7E91E-16D3-C9C2-24ED-2CB0874FF8A3}"/>
              </a:ext>
            </a:extLst>
          </p:cNvPr>
          <p:cNvSpPr/>
          <p:nvPr/>
        </p:nvSpPr>
        <p:spPr>
          <a:xfrm>
            <a:off x="10930315" y="155458"/>
            <a:ext cx="1143000" cy="292608"/>
          </a:xfrm>
          <a:prstGeom prst="roundRect">
            <a:avLst>
              <a:gd name="adj" fmla="val 12500"/>
            </a:avLst>
          </a:prstGeom>
          <a:solidFill>
            <a:srgbClr val="1A0B4D">
              <a:alpha val="70000"/>
            </a:srgbClr>
          </a:solidFill>
          <a:ln w="12700">
            <a:solidFill>
              <a:srgbClr val="00BFE5"/>
            </a:solidFill>
            <a:prstDash val="solid"/>
          </a:ln>
        </p:spPr>
        <p:txBody>
          <a:bodyPr/>
          <a:lstStyle/>
          <a:p>
            <a:endParaRPr lang="en-GB">
              <a:latin typeface="Lato"/>
              <a:ea typeface="Lato"/>
              <a:cs typeface="Lato"/>
            </a:endParaRPr>
          </a:p>
        </p:txBody>
      </p:sp>
      <p:sp>
        <p:nvSpPr>
          <p:cNvPr id="26" name="Text 41">
            <a:extLst>
              <a:ext uri="{FF2B5EF4-FFF2-40B4-BE49-F238E27FC236}">
                <a16:creationId xmlns:a16="http://schemas.microsoft.com/office/drawing/2014/main" id="{8591972A-A361-4510-A7BC-96F5FF23CE44}"/>
              </a:ext>
            </a:extLst>
          </p:cNvPr>
          <p:cNvSpPr/>
          <p:nvPr/>
        </p:nvSpPr>
        <p:spPr>
          <a:xfrm>
            <a:off x="10930315" y="155458"/>
            <a:ext cx="1143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>
                <a:solidFill>
                  <a:srgbClr val="00BFE5"/>
                </a:solidFill>
                <a:latin typeface="Lato"/>
                <a:ea typeface="Lato"/>
                <a:cs typeface="Lato"/>
              </a:rPr>
              <a:t>GDPR</a:t>
            </a:r>
            <a:endParaRPr lang="en-US" sz="900">
              <a:latin typeface="Lato"/>
              <a:ea typeface="Lato"/>
              <a:cs typeface="Lato"/>
            </a:endParaRPr>
          </a:p>
        </p:txBody>
      </p:sp>
      <p:sp>
        <p:nvSpPr>
          <p:cNvPr id="27" name="Text 32">
            <a:extLst>
              <a:ext uri="{FF2B5EF4-FFF2-40B4-BE49-F238E27FC236}">
                <a16:creationId xmlns:a16="http://schemas.microsoft.com/office/drawing/2014/main" id="{DFFC2732-A751-5DE3-02AB-5206F31A7C57}"/>
              </a:ext>
            </a:extLst>
          </p:cNvPr>
          <p:cNvSpPr/>
          <p:nvPr/>
        </p:nvSpPr>
        <p:spPr>
          <a:xfrm>
            <a:off x="7955280" y="408736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1400" dirty="0">
              <a:latin typeface="Lato"/>
              <a:ea typeface="Lato"/>
              <a:cs typeface="Lato"/>
            </a:endParaRPr>
          </a:p>
        </p:txBody>
      </p:sp>
      <p:sp>
        <p:nvSpPr>
          <p:cNvPr id="28" name="Text 33">
            <a:extLst>
              <a:ext uri="{FF2B5EF4-FFF2-40B4-BE49-F238E27FC236}">
                <a16:creationId xmlns:a16="http://schemas.microsoft.com/office/drawing/2014/main" id="{63E12379-8E70-2EA6-1B05-6119AF13E011}"/>
              </a:ext>
            </a:extLst>
          </p:cNvPr>
          <p:cNvSpPr/>
          <p:nvPr/>
        </p:nvSpPr>
        <p:spPr>
          <a:xfrm>
            <a:off x="294991" y="4066470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00" b="1" kern="0" spc="200" dirty="0">
                <a:solidFill>
                  <a:srgbClr val="00BFE5"/>
                </a:solidFill>
                <a:latin typeface="Lato"/>
                <a:ea typeface="Lato"/>
                <a:cs typeface="Lato"/>
              </a:rPr>
              <a:t>BACKED BY</a:t>
            </a:r>
            <a:endParaRPr lang="en-US" sz="700" dirty="0">
              <a:latin typeface="Lato"/>
              <a:ea typeface="Lato"/>
              <a:cs typeface="Lato"/>
            </a:endParaRPr>
          </a:p>
        </p:txBody>
      </p:sp>
      <p:sp>
        <p:nvSpPr>
          <p:cNvPr id="29" name="Text 34">
            <a:extLst>
              <a:ext uri="{FF2B5EF4-FFF2-40B4-BE49-F238E27FC236}">
                <a16:creationId xmlns:a16="http://schemas.microsoft.com/office/drawing/2014/main" id="{F3EE3625-59ED-57A4-D927-CAFAF8B62D5A}"/>
              </a:ext>
            </a:extLst>
          </p:cNvPr>
          <p:cNvSpPr/>
          <p:nvPr/>
        </p:nvSpPr>
        <p:spPr>
          <a:xfrm>
            <a:off x="-260097" y="3987945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300" dirty="0">
                <a:solidFill>
                  <a:schemeClr val="bg1">
                    <a:lumMod val="85000"/>
                  </a:schemeClr>
                </a:solidFill>
                <a:latin typeface="Lato"/>
                <a:ea typeface="Lato"/>
                <a:cs typeface="Lato"/>
              </a:rPr>
              <a:t>PERCIPERE</a:t>
            </a:r>
            <a:endParaRPr lang="en-US" sz="1000" dirty="0">
              <a:solidFill>
                <a:schemeClr val="bg1">
                  <a:lumMod val="85000"/>
                </a:schemeClr>
              </a:solidFill>
              <a:latin typeface="Lato"/>
              <a:ea typeface="Lato"/>
              <a:cs typeface="Lato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603A93D-72C7-5845-4BDD-16C0F542C780}"/>
              </a:ext>
            </a:extLst>
          </p:cNvPr>
          <p:cNvGrpSpPr/>
          <p:nvPr/>
        </p:nvGrpSpPr>
        <p:grpSpPr>
          <a:xfrm>
            <a:off x="3339168" y="2308444"/>
            <a:ext cx="5453173" cy="3011870"/>
            <a:chOff x="775066" y="2452587"/>
            <a:chExt cx="5453173" cy="301187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D9C9F83-364B-E5DD-E2CB-A23B0FB7EEEE}"/>
                </a:ext>
              </a:extLst>
            </p:cNvPr>
            <p:cNvSpPr/>
            <p:nvPr/>
          </p:nvSpPr>
          <p:spPr>
            <a:xfrm>
              <a:off x="2589822" y="2909315"/>
              <a:ext cx="2121408" cy="2036064"/>
            </a:xfrm>
            <a:prstGeom prst="ellipse">
              <a:avLst/>
            </a:prstGeom>
            <a:noFill/>
            <a:ln w="6350">
              <a:solidFill>
                <a:srgbClr val="96DCF8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2" name="Shape 9">
              <a:extLst>
                <a:ext uri="{FF2B5EF4-FFF2-40B4-BE49-F238E27FC236}">
                  <a16:creationId xmlns:a16="http://schemas.microsoft.com/office/drawing/2014/main" id="{D8D2856A-1C21-76AC-C467-2BB101F4ACED}"/>
                </a:ext>
              </a:extLst>
            </p:cNvPr>
            <p:cNvSpPr/>
            <p:nvPr/>
          </p:nvSpPr>
          <p:spPr>
            <a:xfrm>
              <a:off x="775066" y="3870055"/>
              <a:ext cx="1919626" cy="158453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52000">
                  <a:srgbClr val="672EBC"/>
                </a:gs>
                <a:gs pos="100000">
                  <a:srgbClr val="00B0F0"/>
                </a:gs>
              </a:gsLst>
              <a:lin ang="0" scaled="1"/>
              <a:tileRect/>
            </a:gradFill>
            <a:ln>
              <a:noFill/>
            </a:ln>
          </p:spPr>
          <p:txBody>
            <a:bodyPr/>
            <a:lstStyle/>
            <a:p>
              <a:endParaRPr lang="en-GB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6853DBF-0594-020A-0894-E438FCA086F3}"/>
                </a:ext>
              </a:extLst>
            </p:cNvPr>
            <p:cNvSpPr/>
            <p:nvPr/>
          </p:nvSpPr>
          <p:spPr>
            <a:xfrm>
              <a:off x="1105230" y="3429000"/>
              <a:ext cx="1072800" cy="10013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374B22C-1D1B-0F4C-F211-77CD7FE51042}"/>
                </a:ext>
              </a:extLst>
            </p:cNvPr>
            <p:cNvSpPr/>
            <p:nvPr/>
          </p:nvSpPr>
          <p:spPr>
            <a:xfrm>
              <a:off x="2816302" y="3148584"/>
              <a:ext cx="1668450" cy="1557528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1000">
                  <a:schemeClr val="accent1">
                    <a:lumMod val="45000"/>
                    <a:lumOff val="55000"/>
                  </a:schemeClr>
                </a:gs>
                <a:gs pos="82000">
                  <a:srgbClr val="672EBC"/>
                </a:gs>
                <a:gs pos="100000">
                  <a:srgbClr val="00B0F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14D2364-8AD8-22F9-8F35-7F4347BCD31B}"/>
                </a:ext>
              </a:extLst>
            </p:cNvPr>
            <p:cNvSpPr txBox="1"/>
            <p:nvPr/>
          </p:nvSpPr>
          <p:spPr>
            <a:xfrm>
              <a:off x="1054293" y="3714207"/>
              <a:ext cx="1174673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Retrospective Audit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85B5426-0006-4A1D-DEF7-CE60A7F27EB7}"/>
                </a:ext>
              </a:extLst>
            </p:cNvPr>
            <p:cNvSpPr txBox="1"/>
            <p:nvPr/>
          </p:nvSpPr>
          <p:spPr>
            <a:xfrm>
              <a:off x="3063190" y="3711904"/>
              <a:ext cx="1174673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3B1A7A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Proactive Strategic Audit</a:t>
              </a:r>
            </a:p>
          </p:txBody>
        </p:sp>
        <p:sp>
          <p:nvSpPr>
            <p:cNvPr id="37" name="Trapezium 39">
              <a:extLst>
                <a:ext uri="{FF2B5EF4-FFF2-40B4-BE49-F238E27FC236}">
                  <a16:creationId xmlns:a16="http://schemas.microsoft.com/office/drawing/2014/main" id="{3605B9AD-ED54-DD5B-69FE-47CE78391635}"/>
                </a:ext>
              </a:extLst>
            </p:cNvPr>
            <p:cNvSpPr/>
            <p:nvPr/>
          </p:nvSpPr>
          <p:spPr>
            <a:xfrm rot="7494576">
              <a:off x="2288533" y="3406993"/>
              <a:ext cx="682752" cy="426720"/>
            </a:xfrm>
            <a:prstGeom prst="trapezoid">
              <a:avLst>
                <a:gd name="adj" fmla="val 53571"/>
              </a:avLst>
            </a:prstGeom>
            <a:solidFill>
              <a:srgbClr val="1D149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8" name="Trapezium 40">
              <a:extLst>
                <a:ext uri="{FF2B5EF4-FFF2-40B4-BE49-F238E27FC236}">
                  <a16:creationId xmlns:a16="http://schemas.microsoft.com/office/drawing/2014/main" id="{DE601B09-E245-D97B-B122-530F0E9867EE}"/>
                </a:ext>
              </a:extLst>
            </p:cNvPr>
            <p:cNvSpPr/>
            <p:nvPr/>
          </p:nvSpPr>
          <p:spPr>
            <a:xfrm rot="15758872">
              <a:off x="2219633" y="4174916"/>
              <a:ext cx="682752" cy="426720"/>
            </a:xfrm>
            <a:prstGeom prst="trapezoid">
              <a:avLst>
                <a:gd name="adj" fmla="val 53571"/>
              </a:avLst>
            </a:prstGeom>
            <a:solidFill>
              <a:srgbClr val="1D149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A54C084-2C04-0D1F-ABD7-00D1922C7542}"/>
                </a:ext>
              </a:extLst>
            </p:cNvPr>
            <p:cNvSpPr/>
            <p:nvPr/>
          </p:nvSpPr>
          <p:spPr>
            <a:xfrm flipH="1">
              <a:off x="2747258" y="3294871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65EB0BE-4538-63B7-065C-F20C0ACF5245}"/>
                </a:ext>
              </a:extLst>
            </p:cNvPr>
            <p:cNvSpPr/>
            <p:nvPr/>
          </p:nvSpPr>
          <p:spPr>
            <a:xfrm flipH="1">
              <a:off x="3180074" y="2947399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8145A02-A97E-D3CC-A0E8-14B16A012AA6}"/>
                </a:ext>
              </a:extLst>
            </p:cNvPr>
            <p:cNvSpPr/>
            <p:nvPr/>
          </p:nvSpPr>
          <p:spPr>
            <a:xfrm flipH="1">
              <a:off x="3771386" y="2868151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6EFD7152-FAA5-BEF9-E750-9EA3D8BF257A}"/>
                </a:ext>
              </a:extLst>
            </p:cNvPr>
            <p:cNvSpPr/>
            <p:nvPr/>
          </p:nvSpPr>
          <p:spPr>
            <a:xfrm flipH="1">
              <a:off x="4283450" y="3099799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35A0D63E-8B12-504B-A148-4883A9FFF46A}"/>
                </a:ext>
              </a:extLst>
            </p:cNvPr>
            <p:cNvSpPr/>
            <p:nvPr/>
          </p:nvSpPr>
          <p:spPr>
            <a:xfrm flipH="1">
              <a:off x="4624826" y="3624055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0BD34AD-B703-3C2C-FD67-DCA136466A64}"/>
                </a:ext>
              </a:extLst>
            </p:cNvPr>
            <p:cNvSpPr/>
            <p:nvPr/>
          </p:nvSpPr>
          <p:spPr>
            <a:xfrm flipH="1">
              <a:off x="4630922" y="4178791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B2B00B-2141-0BB4-0655-6FD5CCEC6DD3}"/>
                </a:ext>
              </a:extLst>
            </p:cNvPr>
            <p:cNvSpPr/>
            <p:nvPr/>
          </p:nvSpPr>
          <p:spPr>
            <a:xfrm flipH="1">
              <a:off x="3594602" y="4934695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33BFDEBC-77AC-92FB-D978-BE338F54DA7B}"/>
                </a:ext>
              </a:extLst>
            </p:cNvPr>
            <p:cNvSpPr/>
            <p:nvPr/>
          </p:nvSpPr>
          <p:spPr>
            <a:xfrm flipH="1">
              <a:off x="3106922" y="4788391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3D1A9BF-A057-9217-172A-F8F531A3CC4D}"/>
                </a:ext>
              </a:extLst>
            </p:cNvPr>
            <p:cNvSpPr/>
            <p:nvPr/>
          </p:nvSpPr>
          <p:spPr>
            <a:xfrm flipH="1">
              <a:off x="4307834" y="4672567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9ABE3529-2BBD-8B0D-95BB-D9CB908BEEA4}"/>
                </a:ext>
              </a:extLst>
            </p:cNvPr>
            <p:cNvSpPr/>
            <p:nvPr/>
          </p:nvSpPr>
          <p:spPr>
            <a:xfrm flipH="1">
              <a:off x="2747258" y="4501879"/>
              <a:ext cx="93478" cy="91632"/>
            </a:xfrm>
            <a:prstGeom prst="ellipse">
              <a:avLst/>
            </a:prstGeom>
            <a:solidFill>
              <a:srgbClr val="3B1A7A"/>
            </a:solidFill>
            <a:ln>
              <a:solidFill>
                <a:srgbClr val="96DCF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A97E4B5-B3A3-83F5-214F-477CD1DFBF1A}"/>
                </a:ext>
              </a:extLst>
            </p:cNvPr>
            <p:cNvSpPr txBox="1"/>
            <p:nvPr/>
          </p:nvSpPr>
          <p:spPr>
            <a:xfrm>
              <a:off x="2054872" y="2452587"/>
              <a:ext cx="1379379" cy="4462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~50% </a:t>
              </a:r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Reduction in cycle time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37CDC4A1-0FF6-746E-193B-E03B7B1238E9}"/>
                </a:ext>
              </a:extLst>
            </p:cNvPr>
            <p:cNvCxnSpPr>
              <a:cxnSpLocks/>
            </p:cNvCxnSpPr>
            <p:nvPr/>
          </p:nvCxnSpPr>
          <p:spPr>
            <a:xfrm>
              <a:off x="3121850" y="2809688"/>
              <a:ext cx="208634" cy="422165"/>
            </a:xfrm>
            <a:prstGeom prst="line">
              <a:avLst/>
            </a:prstGeom>
            <a:ln>
              <a:solidFill>
                <a:srgbClr val="96DCF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0DDC725-E2FF-8064-3502-934174AF40E4}"/>
                </a:ext>
              </a:extLst>
            </p:cNvPr>
            <p:cNvSpPr txBox="1"/>
            <p:nvPr/>
          </p:nvSpPr>
          <p:spPr>
            <a:xfrm>
              <a:off x="4066960" y="2539810"/>
              <a:ext cx="1324218" cy="4154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70% </a:t>
              </a:r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Standard tests</a:t>
              </a:r>
            </a:p>
            <a:p>
              <a:pPr algn="ctr"/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automated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3FA8EE7-9616-9BAA-87F3-18B2D9056D5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84622" y="2912097"/>
              <a:ext cx="313383" cy="453053"/>
            </a:xfrm>
            <a:prstGeom prst="line">
              <a:avLst/>
            </a:prstGeom>
            <a:ln>
              <a:solidFill>
                <a:srgbClr val="96DCF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0C01E4C-0FB4-46B0-02BC-654435D7444B}"/>
                </a:ext>
              </a:extLst>
            </p:cNvPr>
            <p:cNvSpPr txBox="1"/>
            <p:nvPr/>
          </p:nvSpPr>
          <p:spPr>
            <a:xfrm>
              <a:off x="4908533" y="4051412"/>
              <a:ext cx="1319706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500+ </a:t>
              </a:r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hrs. Auditor hours freed per engagement</a:t>
              </a:r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7DC08FD7-E585-5EDF-93F8-1D7260A10D5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417562" y="4185579"/>
              <a:ext cx="614687" cy="77682"/>
            </a:xfrm>
            <a:prstGeom prst="line">
              <a:avLst/>
            </a:prstGeom>
            <a:ln>
              <a:solidFill>
                <a:srgbClr val="96DCF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1532231-20DD-5733-3F0B-65A2B59BF8AF}"/>
                </a:ext>
              </a:extLst>
            </p:cNvPr>
            <p:cNvSpPr txBox="1"/>
            <p:nvPr/>
          </p:nvSpPr>
          <p:spPr>
            <a:xfrm>
              <a:off x="4512689" y="4824620"/>
              <a:ext cx="1190909" cy="4154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100% </a:t>
              </a:r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Population coverage 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217272BB-5C61-9CBC-9C0B-B841393D814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170045" y="4536857"/>
              <a:ext cx="397014" cy="397838"/>
            </a:xfrm>
            <a:prstGeom prst="line">
              <a:avLst/>
            </a:prstGeom>
            <a:ln>
              <a:solidFill>
                <a:srgbClr val="96DCF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5AD2EBF-5676-46F6-2D0A-11F779BAB6AC}"/>
                </a:ext>
              </a:extLst>
            </p:cNvPr>
            <p:cNvSpPr txBox="1"/>
            <p:nvPr/>
          </p:nvSpPr>
          <p:spPr>
            <a:xfrm>
              <a:off x="2561008" y="5048959"/>
              <a:ext cx="1303855" cy="4154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D38E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£0 </a:t>
              </a:r>
              <a:r>
                <a:rPr lang="en-US" sz="900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cost to pilot first engagement 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7FBD9D-4958-23B1-16C6-29FB71C898BE}"/>
                </a:ext>
              </a:extLst>
            </p:cNvPr>
            <p:cNvCxnSpPr>
              <a:cxnSpLocks/>
              <a:stCxn id="57" idx="0"/>
            </p:cNvCxnSpPr>
            <p:nvPr/>
          </p:nvCxnSpPr>
          <p:spPr>
            <a:xfrm flipV="1">
              <a:off x="3212936" y="4662389"/>
              <a:ext cx="100964" cy="386570"/>
            </a:xfrm>
            <a:prstGeom prst="line">
              <a:avLst/>
            </a:prstGeom>
            <a:ln>
              <a:solidFill>
                <a:srgbClr val="96DCF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 0">
            <a:extLst>
              <a:ext uri="{FF2B5EF4-FFF2-40B4-BE49-F238E27FC236}">
                <a16:creationId xmlns:a16="http://schemas.microsoft.com/office/drawing/2014/main" id="{97117E6E-D6F9-50C6-DC71-4CDDCACB46A0}"/>
              </a:ext>
            </a:extLst>
          </p:cNvPr>
          <p:cNvSpPr/>
          <p:nvPr/>
        </p:nvSpPr>
        <p:spPr>
          <a:xfrm>
            <a:off x="308638" y="3081790"/>
            <a:ext cx="3254959" cy="998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2400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0" name="TextBox 122">
            <a:extLst>
              <a:ext uri="{FF2B5EF4-FFF2-40B4-BE49-F238E27FC236}">
                <a16:creationId xmlns:a16="http://schemas.microsoft.com/office/drawing/2014/main" id="{E553C5C6-6AF2-A6FE-FC10-661FCDE3EEB8}"/>
              </a:ext>
            </a:extLst>
          </p:cNvPr>
          <p:cNvSpPr txBox="1"/>
          <p:nvPr/>
        </p:nvSpPr>
        <p:spPr>
          <a:xfrm>
            <a:off x="9189233" y="4603370"/>
            <a:ext cx="1553599" cy="184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200" b="1" strike="sngStrike" dirty="0">
                <a:solidFill>
                  <a:srgbClr val="1B1466"/>
                </a:solidFill>
                <a:latin typeface="Lato Bold"/>
                <a:ea typeface="Lato Bold"/>
                <a:cs typeface="Lato Bold"/>
                <a:sym typeface="Lato Bold"/>
              </a:rPr>
              <a:t>90 Day Free Pilot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2777110-0C4A-B63E-3167-334032D8B115}"/>
              </a:ext>
            </a:extLst>
          </p:cNvPr>
          <p:cNvSpPr txBox="1"/>
          <p:nvPr/>
        </p:nvSpPr>
        <p:spPr>
          <a:xfrm>
            <a:off x="156375" y="3218304"/>
            <a:ext cx="7810500" cy="412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761970">
              <a:lnSpc>
                <a:spcPts val="2745"/>
              </a:lnSpc>
              <a:defRPr/>
            </a:pPr>
            <a:r>
              <a:rPr lang="en-US" sz="1400" b="1" dirty="0">
                <a:solidFill>
                  <a:srgbClr val="00A6E0"/>
                </a:solidFill>
                <a:latin typeface="Calibri Light" panose="020F0302020204030204"/>
                <a:ea typeface="Lato" panose="020F0502020204030203" pitchFamily="34" charset="0"/>
                <a:cs typeface="Calibri" panose="020F0502020204030204" pitchFamily="34" charset="0"/>
              </a:rPr>
              <a:t>THE NEXT STEP</a:t>
            </a:r>
          </a:p>
        </p:txBody>
      </p:sp>
    </p:spTree>
    <p:extLst>
      <p:ext uri="{BB962C8B-B14F-4D97-AF65-F5344CB8AC3E}">
        <p14:creationId xmlns:p14="http://schemas.microsoft.com/office/powerpoint/2010/main" val="36995146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ADC6EA3-98C8-ACF6-3B48-B43B06FBA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840" y="321628"/>
            <a:ext cx="9144000" cy="478472"/>
          </a:xfrm>
        </p:spPr>
        <p:txBody>
          <a:bodyPr/>
          <a:lstStyle/>
          <a:p>
            <a:pPr algn="l"/>
            <a:r>
              <a:rPr lang="en-US" b="1"/>
              <a:t>Our Values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E42972-9E32-0B4A-E552-330D37C01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973" y="931962"/>
            <a:ext cx="774603" cy="6984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E99531-FD71-86BC-48E8-1A0FB0B33F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627" y="800100"/>
            <a:ext cx="774603" cy="9904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D8BAB1-BBB2-4E6A-80F8-47B48C6DD0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71" y="971283"/>
            <a:ext cx="825397" cy="5206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3D602B-502C-3E01-DD25-CBF0F4CEC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45" y="931962"/>
            <a:ext cx="888889" cy="609524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FB699A13-437B-CCF0-B034-B5062C03A4E0}"/>
              </a:ext>
            </a:extLst>
          </p:cNvPr>
          <p:cNvSpPr txBox="1">
            <a:spLocks/>
          </p:cNvSpPr>
          <p:nvPr/>
        </p:nvSpPr>
        <p:spPr>
          <a:xfrm>
            <a:off x="243840" y="2560330"/>
            <a:ext cx="914400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/>
              <a:t>Resources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9A1CF1C-039C-F69B-411D-EEE1A281C2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214" y="3122031"/>
            <a:ext cx="673016" cy="7365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D2E21D4-5545-64F2-BCF0-F51294326A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5" y="3138482"/>
            <a:ext cx="749206" cy="7365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45DDE77-EE08-3CB9-AAED-B4E84EC09E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13" y="3259508"/>
            <a:ext cx="761905" cy="6857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3FBB7AE-6DE9-24B8-F717-13A94CA2D2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45" y="3314711"/>
            <a:ext cx="926984" cy="431746"/>
          </a:xfrm>
          <a:prstGeom prst="rect">
            <a:avLst/>
          </a:prstGeom>
        </p:spPr>
      </p:pic>
      <p:sp>
        <p:nvSpPr>
          <p:cNvPr id="21" name="Subtitle 2">
            <a:extLst>
              <a:ext uri="{FF2B5EF4-FFF2-40B4-BE49-F238E27FC236}">
                <a16:creationId xmlns:a16="http://schemas.microsoft.com/office/drawing/2014/main" id="{1D416BA0-AEDD-3E01-CFEC-B16F41120FA7}"/>
              </a:ext>
            </a:extLst>
          </p:cNvPr>
          <p:cNvSpPr txBox="1">
            <a:spLocks/>
          </p:cNvSpPr>
          <p:nvPr/>
        </p:nvSpPr>
        <p:spPr>
          <a:xfrm>
            <a:off x="3777615" y="1730055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Empowering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45555CA4-531F-8EAB-C1E3-21C9882E1E23}"/>
              </a:ext>
            </a:extLst>
          </p:cNvPr>
          <p:cNvSpPr txBox="1">
            <a:spLocks/>
          </p:cNvSpPr>
          <p:nvPr/>
        </p:nvSpPr>
        <p:spPr>
          <a:xfrm>
            <a:off x="5817870" y="1630375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Ambitious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825B31AE-0FC0-B7E2-9170-E663DF96E96F}"/>
              </a:ext>
            </a:extLst>
          </p:cNvPr>
          <p:cNvSpPr txBox="1">
            <a:spLocks/>
          </p:cNvSpPr>
          <p:nvPr/>
        </p:nvSpPr>
        <p:spPr>
          <a:xfrm>
            <a:off x="1892397" y="1722523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Clean Sighted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7E100150-6D6E-EA85-DD62-327BE8184B56}"/>
              </a:ext>
            </a:extLst>
          </p:cNvPr>
          <p:cNvSpPr txBox="1">
            <a:spLocks/>
          </p:cNvSpPr>
          <p:nvPr/>
        </p:nvSpPr>
        <p:spPr>
          <a:xfrm>
            <a:off x="259103" y="1730055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Inclusion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1108B6E1-D25C-EA06-C256-375E485F8905}"/>
              </a:ext>
            </a:extLst>
          </p:cNvPr>
          <p:cNvSpPr txBox="1">
            <a:spLocks/>
          </p:cNvSpPr>
          <p:nvPr/>
        </p:nvSpPr>
        <p:spPr>
          <a:xfrm>
            <a:off x="607813" y="4022366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Blog</a:t>
            </a: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F70B90D7-17F3-7EEA-B25E-9046E34C62D4}"/>
              </a:ext>
            </a:extLst>
          </p:cNvPr>
          <p:cNvSpPr txBox="1">
            <a:spLocks/>
          </p:cNvSpPr>
          <p:nvPr/>
        </p:nvSpPr>
        <p:spPr>
          <a:xfrm>
            <a:off x="1957653" y="4022366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Whitepapers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46C687BF-2053-34D0-43FF-C76E4F15D8D9}"/>
              </a:ext>
            </a:extLst>
          </p:cNvPr>
          <p:cNvSpPr txBox="1">
            <a:spLocks/>
          </p:cNvSpPr>
          <p:nvPr/>
        </p:nvSpPr>
        <p:spPr>
          <a:xfrm>
            <a:off x="4025265" y="4022366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Guides</a:t>
            </a: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A8884759-D952-3706-9F1E-9C93AE13C719}"/>
              </a:ext>
            </a:extLst>
          </p:cNvPr>
          <p:cNvSpPr txBox="1">
            <a:spLocks/>
          </p:cNvSpPr>
          <p:nvPr/>
        </p:nvSpPr>
        <p:spPr>
          <a:xfrm>
            <a:off x="6096000" y="4022366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Videos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5939F3EE-A93B-FEC4-83E7-D6E53E4A0BE1}"/>
              </a:ext>
            </a:extLst>
          </p:cNvPr>
          <p:cNvSpPr txBox="1">
            <a:spLocks/>
          </p:cNvSpPr>
          <p:nvPr/>
        </p:nvSpPr>
        <p:spPr>
          <a:xfrm>
            <a:off x="178383" y="4855973"/>
            <a:ext cx="914400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/>
              <a:t>Functional Initiative</a:t>
            </a:r>
          </a:p>
          <a:p>
            <a:pPr algn="l"/>
            <a:endParaRPr lang="en-US" b="1"/>
          </a:p>
          <a:p>
            <a:pPr algn="l"/>
            <a:endParaRPr lang="en-US" b="1"/>
          </a:p>
          <a:p>
            <a:pPr algn="l"/>
            <a:endParaRPr lang="en-US" b="1"/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6DA65A3A-CC46-5DF6-C970-BECB79D8DD81}"/>
              </a:ext>
            </a:extLst>
          </p:cNvPr>
          <p:cNvSpPr txBox="1">
            <a:spLocks/>
          </p:cNvSpPr>
          <p:nvPr/>
        </p:nvSpPr>
        <p:spPr>
          <a:xfrm>
            <a:off x="320619" y="6245196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SCM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25BE786-F0E7-6842-E911-3459A325BA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004" y="5049804"/>
            <a:ext cx="952381" cy="119365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D4D5131-A8C9-887C-DCBE-F155F790357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309" y="5236560"/>
            <a:ext cx="1028571" cy="95238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35830F5-7ECC-5188-B5FC-C090B4579AB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972" y="4844542"/>
            <a:ext cx="1358730" cy="156190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326A305-8C7F-4D90-CD63-A5ED4107A0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92" y="5115037"/>
            <a:ext cx="888889" cy="1130159"/>
          </a:xfrm>
          <a:prstGeom prst="rect">
            <a:avLst/>
          </a:prstGeom>
        </p:spPr>
      </p:pic>
      <p:sp>
        <p:nvSpPr>
          <p:cNvPr id="39" name="Subtitle 2">
            <a:extLst>
              <a:ext uri="{FF2B5EF4-FFF2-40B4-BE49-F238E27FC236}">
                <a16:creationId xmlns:a16="http://schemas.microsoft.com/office/drawing/2014/main" id="{1501DCBF-7A1D-3125-1E79-7C93AFE5590D}"/>
              </a:ext>
            </a:extLst>
          </p:cNvPr>
          <p:cNvSpPr txBox="1">
            <a:spLocks/>
          </p:cNvSpPr>
          <p:nvPr/>
        </p:nvSpPr>
        <p:spPr>
          <a:xfrm>
            <a:off x="2202948" y="6243455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CRM</a:t>
            </a: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77D5C4F6-CBE1-F144-E672-A036B59E2C31}"/>
              </a:ext>
            </a:extLst>
          </p:cNvPr>
          <p:cNvSpPr txBox="1">
            <a:spLocks/>
          </p:cNvSpPr>
          <p:nvPr/>
        </p:nvSpPr>
        <p:spPr>
          <a:xfrm>
            <a:off x="4085277" y="6230387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Finance &amp;</a:t>
            </a:r>
            <a:br>
              <a:rPr lang="en-US" sz="1800" b="1"/>
            </a:br>
            <a:r>
              <a:rPr lang="en-US" sz="1800" b="1"/>
              <a:t>Compliance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FCFB909A-41C8-606B-EB66-1BC1C57C250D}"/>
              </a:ext>
            </a:extLst>
          </p:cNvPr>
          <p:cNvSpPr txBox="1">
            <a:spLocks/>
          </p:cNvSpPr>
          <p:nvPr/>
        </p:nvSpPr>
        <p:spPr>
          <a:xfrm>
            <a:off x="6286233" y="6164720"/>
            <a:ext cx="222123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HR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7E5F0052-479C-0C14-EF74-3F41AF9D57F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072" y="3945222"/>
            <a:ext cx="2550194" cy="144774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3649994-BC47-8F03-4C74-1BBBBD669A4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139" y="503264"/>
            <a:ext cx="3897334" cy="389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1455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53D3F0F-FD99-F3FD-6B9A-844F0A8CA72C}"/>
              </a:ext>
            </a:extLst>
          </p:cNvPr>
          <p:cNvSpPr txBox="1">
            <a:spLocks/>
          </p:cNvSpPr>
          <p:nvPr/>
        </p:nvSpPr>
        <p:spPr>
          <a:xfrm>
            <a:off x="243840" y="321628"/>
            <a:ext cx="914400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Transformational </a:t>
            </a:r>
            <a:r>
              <a:rPr lang="en-US" b="1" err="1"/>
              <a:t>Initiavites</a:t>
            </a:r>
            <a:endParaRPr lang="en-US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324EF2-AF6A-A5B2-D0FC-D6C3ABECD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672" y="927237"/>
            <a:ext cx="584127" cy="6857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11B9BB-0B4B-9622-B2D9-8521693442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35" y="889295"/>
            <a:ext cx="863492" cy="8507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12000F-4304-4A41-5EF6-F0876D7AB1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569" y="811377"/>
            <a:ext cx="1130159" cy="12571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8683CE-F7C2-42A1-2072-E30450506D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332" y="756673"/>
            <a:ext cx="863492" cy="1104762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FCDB455F-0ABE-794A-A5F4-C74A84B7B7F5}"/>
              </a:ext>
            </a:extLst>
          </p:cNvPr>
          <p:cNvSpPr txBox="1">
            <a:spLocks/>
          </p:cNvSpPr>
          <p:nvPr/>
        </p:nvSpPr>
        <p:spPr>
          <a:xfrm>
            <a:off x="510563" y="1829284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ERP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04C70DB-9C6F-20BD-050F-D7FF6B5676F7}"/>
              </a:ext>
            </a:extLst>
          </p:cNvPr>
          <p:cNvSpPr txBox="1">
            <a:spLocks/>
          </p:cNvSpPr>
          <p:nvPr/>
        </p:nvSpPr>
        <p:spPr>
          <a:xfrm>
            <a:off x="1771650" y="1818007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 err="1"/>
              <a:t>Standardising</a:t>
            </a:r>
            <a:r>
              <a:rPr lang="en-US" sz="1800" b="1"/>
              <a:t> across countries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0946F57C-76D3-6250-51AD-364516BDFF66}"/>
              </a:ext>
            </a:extLst>
          </p:cNvPr>
          <p:cNvSpPr txBox="1">
            <a:spLocks/>
          </p:cNvSpPr>
          <p:nvPr/>
        </p:nvSpPr>
        <p:spPr>
          <a:xfrm>
            <a:off x="3430332" y="1740089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Health check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443046C-E2AA-DBD9-300F-BFDE4A6E1B8E}"/>
              </a:ext>
            </a:extLst>
          </p:cNvPr>
          <p:cNvSpPr txBox="1">
            <a:spLocks/>
          </p:cNvSpPr>
          <p:nvPr/>
        </p:nvSpPr>
        <p:spPr>
          <a:xfrm>
            <a:off x="5023624" y="1740088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ROI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D529331D-E2EA-903F-1BD0-DF9985F98A42}"/>
              </a:ext>
            </a:extLst>
          </p:cNvPr>
          <p:cNvSpPr txBox="1">
            <a:spLocks/>
          </p:cNvSpPr>
          <p:nvPr/>
        </p:nvSpPr>
        <p:spPr>
          <a:xfrm>
            <a:off x="6350101" y="1715573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1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19443218-D452-1245-D071-2D6D39D7F725}"/>
              </a:ext>
            </a:extLst>
          </p:cNvPr>
          <p:cNvSpPr txBox="1">
            <a:spLocks/>
          </p:cNvSpPr>
          <p:nvPr/>
        </p:nvSpPr>
        <p:spPr>
          <a:xfrm>
            <a:off x="8008783" y="1691058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AI to Automation readiness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624F96D5-1E93-8101-2DCB-F1AF5C7A4D6A}"/>
              </a:ext>
            </a:extLst>
          </p:cNvPr>
          <p:cNvSpPr txBox="1">
            <a:spLocks/>
          </p:cNvSpPr>
          <p:nvPr/>
        </p:nvSpPr>
        <p:spPr>
          <a:xfrm>
            <a:off x="9667465" y="1677973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Automation Initiative using PI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29D0EF59-9254-43D5-DB60-A819D6A81EC7}"/>
              </a:ext>
            </a:extLst>
          </p:cNvPr>
          <p:cNvSpPr txBox="1">
            <a:spLocks/>
          </p:cNvSpPr>
          <p:nvPr/>
        </p:nvSpPr>
        <p:spPr>
          <a:xfrm>
            <a:off x="367835" y="3336940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Process Discovery	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D9F7E4EE-7C34-80D1-484D-31215253FC76}"/>
              </a:ext>
            </a:extLst>
          </p:cNvPr>
          <p:cNvSpPr txBox="1">
            <a:spLocks/>
          </p:cNvSpPr>
          <p:nvPr/>
        </p:nvSpPr>
        <p:spPr>
          <a:xfrm>
            <a:off x="1771649" y="3370763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Process Optimization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D6A2F8D5-CD33-7243-DD56-120DB9055B12}"/>
              </a:ext>
            </a:extLst>
          </p:cNvPr>
          <p:cNvSpPr txBox="1">
            <a:spLocks/>
          </p:cNvSpPr>
          <p:nvPr/>
        </p:nvSpPr>
        <p:spPr>
          <a:xfrm>
            <a:off x="171659" y="5914756"/>
            <a:ext cx="159999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Foundational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D49FE064-1FC6-F506-7303-A0BE49D04DFA}"/>
              </a:ext>
            </a:extLst>
          </p:cNvPr>
          <p:cNvSpPr txBox="1">
            <a:spLocks/>
          </p:cNvSpPr>
          <p:nvPr/>
        </p:nvSpPr>
        <p:spPr>
          <a:xfrm>
            <a:off x="2572555" y="5914756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Advance Analytics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2DC3F5B8-CDD4-AC9D-E494-FB9D21EA2CF2}"/>
              </a:ext>
            </a:extLst>
          </p:cNvPr>
          <p:cNvSpPr txBox="1">
            <a:spLocks/>
          </p:cNvSpPr>
          <p:nvPr/>
        </p:nvSpPr>
        <p:spPr>
          <a:xfrm>
            <a:off x="5089014" y="5930763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Industry Use Case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E181B4F3-CC90-EBAA-0473-3B9FA6E0B7BF}"/>
              </a:ext>
            </a:extLst>
          </p:cNvPr>
          <p:cNvSpPr txBox="1">
            <a:spLocks/>
          </p:cNvSpPr>
          <p:nvPr/>
        </p:nvSpPr>
        <p:spPr>
          <a:xfrm>
            <a:off x="6096001" y="1740088"/>
            <a:ext cx="1553288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Simplifying digital transformation</a:t>
            </a: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BD636B0C-8610-DD2C-9A88-B3016E9010D7}"/>
              </a:ext>
            </a:extLst>
          </p:cNvPr>
          <p:cNvSpPr txBox="1">
            <a:spLocks/>
          </p:cNvSpPr>
          <p:nvPr/>
        </p:nvSpPr>
        <p:spPr>
          <a:xfrm>
            <a:off x="138631" y="4048168"/>
            <a:ext cx="914400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Get Certified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5D1E2DA-4C11-DA30-66E8-0F56DFA0AE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421" y="977410"/>
            <a:ext cx="723809" cy="5841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4F991E2-B213-AC86-F830-8CC79C371B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911" y="724927"/>
            <a:ext cx="914286" cy="116825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42DAE53-FCEA-4B57-2D5F-B5026B1F63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444" y="2514688"/>
            <a:ext cx="711111" cy="69841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CE52042-50CC-65E5-C84B-BCD2C10B72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129" y="977410"/>
            <a:ext cx="787302" cy="52063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43159B8-F02F-0D78-FF1C-98C53344136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35" y="2563758"/>
            <a:ext cx="825397" cy="7619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947FB70-C51F-D751-5F4F-CF6A26D8F92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01" y="5143746"/>
            <a:ext cx="711111" cy="58412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5549981-0853-CFD2-EDD1-19910A8C3A5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728" y="4965968"/>
            <a:ext cx="825397" cy="7619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2E3B380-51D5-690A-24F0-716D70D62F3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92" y="5098987"/>
            <a:ext cx="609524" cy="54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821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474209DD-32E3-BC25-9DD0-16C098DE50E0}"/>
              </a:ext>
            </a:extLst>
          </p:cNvPr>
          <p:cNvSpPr txBox="1">
            <a:spLocks/>
          </p:cNvSpPr>
          <p:nvPr/>
        </p:nvSpPr>
        <p:spPr>
          <a:xfrm>
            <a:off x="195781" y="299128"/>
            <a:ext cx="9144000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/>
              <a:t>Additional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F4B429EC-75B2-7879-753E-84E5BF3755FF}"/>
              </a:ext>
            </a:extLst>
          </p:cNvPr>
          <p:cNvSpPr txBox="1">
            <a:spLocks/>
          </p:cNvSpPr>
          <p:nvPr/>
        </p:nvSpPr>
        <p:spPr>
          <a:xfrm>
            <a:off x="308633" y="2034379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Action Engine</a:t>
            </a: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6F3CD329-EF11-8C2F-3253-8FBD700722F9}"/>
              </a:ext>
            </a:extLst>
          </p:cNvPr>
          <p:cNvSpPr txBox="1">
            <a:spLocks/>
          </p:cNvSpPr>
          <p:nvPr/>
        </p:nvSpPr>
        <p:spPr>
          <a:xfrm>
            <a:off x="1849345" y="2034379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Partner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C012C2-664E-70D8-2EA9-BE580D92A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23" y="1200278"/>
            <a:ext cx="787302" cy="5587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394C6A-576F-3D92-11F2-0BFB81465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345" y="1098691"/>
            <a:ext cx="812698" cy="6603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5693FE-53A8-9D1D-EF65-D2EB0763DB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646" y="3015787"/>
            <a:ext cx="1180952" cy="11809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58B361-A189-9C3F-4A20-A36FE4BF6E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432" y="3015787"/>
            <a:ext cx="1180952" cy="11809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A46F16-F811-0D92-FE77-C9A9502D1D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18" y="3015787"/>
            <a:ext cx="1180952" cy="11809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541765-758F-D639-7382-AE3A0F70A4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98" y="3015787"/>
            <a:ext cx="1180952" cy="11809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C13ECE-D6BD-5CDE-230E-C5709DC3D0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121" y="1098691"/>
            <a:ext cx="863492" cy="8507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142AC7-4E7F-90A4-B41E-318EB9DC89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193" y="1193928"/>
            <a:ext cx="571429" cy="571429"/>
          </a:xfrm>
          <a:prstGeom prst="rect">
            <a:avLst/>
          </a:prstGeom>
        </p:spPr>
      </p:pic>
      <p:sp>
        <p:nvSpPr>
          <p:cNvPr id="21" name="Subtitle 2">
            <a:extLst>
              <a:ext uri="{FF2B5EF4-FFF2-40B4-BE49-F238E27FC236}">
                <a16:creationId xmlns:a16="http://schemas.microsoft.com/office/drawing/2014/main" id="{EA8E1B07-6C81-8B27-5CFE-A88E1B11B997}"/>
              </a:ext>
            </a:extLst>
          </p:cNvPr>
          <p:cNvSpPr txBox="1">
            <a:spLocks/>
          </p:cNvSpPr>
          <p:nvPr/>
        </p:nvSpPr>
        <p:spPr>
          <a:xfrm>
            <a:off x="3213325" y="2016439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Shield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815AAB8-C330-DA0A-EF1B-D5A8B14B0DC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11" y="1203499"/>
            <a:ext cx="634921" cy="584127"/>
          </a:xfrm>
          <a:prstGeom prst="rect">
            <a:avLst/>
          </a:prstGeom>
        </p:spPr>
      </p:pic>
      <p:sp>
        <p:nvSpPr>
          <p:cNvPr id="28" name="Subtitle 2">
            <a:extLst>
              <a:ext uri="{FF2B5EF4-FFF2-40B4-BE49-F238E27FC236}">
                <a16:creationId xmlns:a16="http://schemas.microsoft.com/office/drawing/2014/main" id="{46C521D8-796B-110C-7ADD-7C48830974BF}"/>
              </a:ext>
            </a:extLst>
          </p:cNvPr>
          <p:cNvSpPr txBox="1">
            <a:spLocks/>
          </p:cNvSpPr>
          <p:nvPr/>
        </p:nvSpPr>
        <p:spPr>
          <a:xfrm>
            <a:off x="4767781" y="2016439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Cloud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7E642E6-D0E6-A7A8-07AE-41D9865387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20" y="1225675"/>
            <a:ext cx="457143" cy="59682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B68CC1F-3394-228F-52DD-57E5940F20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04" b="42735"/>
          <a:stretch>
            <a:fillRect/>
          </a:stretch>
        </p:blipFill>
        <p:spPr>
          <a:xfrm>
            <a:off x="7931891" y="1220507"/>
            <a:ext cx="863492" cy="8507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DAA72DB-3AA6-1E55-0E0F-2140DDD7955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01" t="55302"/>
          <a:stretch>
            <a:fillRect/>
          </a:stretch>
        </p:blipFill>
        <p:spPr>
          <a:xfrm>
            <a:off x="8976141" y="1147599"/>
            <a:ext cx="727280" cy="664085"/>
          </a:xfrm>
          <a:prstGeom prst="rect">
            <a:avLst/>
          </a:prstGeom>
        </p:spPr>
      </p:pic>
      <p:sp>
        <p:nvSpPr>
          <p:cNvPr id="35" name="Subtitle 2">
            <a:extLst>
              <a:ext uri="{FF2B5EF4-FFF2-40B4-BE49-F238E27FC236}">
                <a16:creationId xmlns:a16="http://schemas.microsoft.com/office/drawing/2014/main" id="{C8D5005D-2913-0599-B616-D20816BF1171}"/>
              </a:ext>
            </a:extLst>
          </p:cNvPr>
          <p:cNvSpPr txBox="1">
            <a:spLocks/>
          </p:cNvSpPr>
          <p:nvPr/>
        </p:nvSpPr>
        <p:spPr>
          <a:xfrm>
            <a:off x="10342655" y="2120986"/>
            <a:ext cx="1261087" cy="47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/>
              <a:t>Control Tower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C7D129F-7031-7A6F-EE10-ED07FF88F7E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081" y="3135818"/>
            <a:ext cx="4774603" cy="30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4200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EB1B8E51-9215-A60B-AC33-B286E8E3D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544" y="1235862"/>
            <a:ext cx="6298412" cy="420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72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2941</Words>
  <Application>Microsoft Office PowerPoint</Application>
  <PresentationFormat>Widescreen</PresentationFormat>
  <Paragraphs>755</Paragraphs>
  <Slides>31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8" baseType="lpstr">
      <vt:lpstr>Aptos</vt:lpstr>
      <vt:lpstr>Aptos Display</vt:lpstr>
      <vt:lpstr>Arial</vt:lpstr>
      <vt:lpstr>Arial Unicode MS</vt:lpstr>
      <vt:lpstr>Calibri</vt:lpstr>
      <vt:lpstr>Calibri Light</vt:lpstr>
      <vt:lpstr>Georgia</vt:lpstr>
      <vt:lpstr>Helvetica</vt:lpstr>
      <vt:lpstr>Inter</vt:lpstr>
      <vt:lpstr>Lato</vt:lpstr>
      <vt:lpstr>Lato Bold</vt:lpstr>
      <vt:lpstr>Lato Bold Italics</vt:lpstr>
      <vt:lpstr>Roboto</vt:lpstr>
      <vt:lpstr>Roboto Slab</vt:lpstr>
      <vt:lpstr>Tenorite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Siddhanth Chapade</dc:creator>
  <cp:lastModifiedBy>Siddhanth Chapade</cp:lastModifiedBy>
  <cp:revision>1</cp:revision>
  <dcterms:created xsi:type="dcterms:W3CDTF">2026-07-19T16:45:49Z</dcterms:created>
  <dcterms:modified xsi:type="dcterms:W3CDTF">2026-07-23T11:32:15Z</dcterms:modified>
</cp:coreProperties>
</file>